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70" r:id="rId4"/>
    <p:sldId id="258" r:id="rId5"/>
    <p:sldId id="271" r:id="rId6"/>
    <p:sldId id="263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272C97-4B88-43F7-9B5D-7AF208359FA8}" v="47" dt="2024-06-01T13:52:16.7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>
        <p:scale>
          <a:sx n="124" d="100"/>
          <a:sy n="124" d="100"/>
        </p:scale>
        <p:origin x="-1144" y="-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Rustell" userId="9a5b9e03319e803b" providerId="LiveId" clId="{D3272C97-4B88-43F7-9B5D-7AF208359FA8}"/>
    <pc:docChg chg="custSel addSld delSld modSld">
      <pc:chgData name="Mike Rustell" userId="9a5b9e03319e803b" providerId="LiveId" clId="{D3272C97-4B88-43F7-9B5D-7AF208359FA8}" dt="2024-06-01T13:52:16.787" v="181"/>
      <pc:docMkLst>
        <pc:docMk/>
      </pc:docMkLst>
      <pc:sldChg chg="addSp delSp modSp mod">
        <pc:chgData name="Mike Rustell" userId="9a5b9e03319e803b" providerId="LiveId" clId="{D3272C97-4B88-43F7-9B5D-7AF208359FA8}" dt="2024-06-01T13:48:19.499" v="17"/>
        <pc:sldMkLst>
          <pc:docMk/>
          <pc:sldMk cId="1232996065" sldId="256"/>
        </pc:sldMkLst>
        <pc:spChg chg="add del mod">
          <ac:chgData name="Mike Rustell" userId="9a5b9e03319e803b" providerId="LiveId" clId="{D3272C97-4B88-43F7-9B5D-7AF208359FA8}" dt="2024-06-01T13:47:55.413" v="3" actId="21"/>
          <ac:spMkLst>
            <pc:docMk/>
            <pc:sldMk cId="1232996065" sldId="256"/>
            <ac:spMk id="4" creationId="{63FFE440-7E93-E227-8DD8-2A8F70F99E1F}"/>
          </ac:spMkLst>
        </pc:spChg>
        <pc:grpChg chg="mod">
          <ac:chgData name="Mike Rustell" userId="9a5b9e03319e803b" providerId="LiveId" clId="{D3272C97-4B88-43F7-9B5D-7AF208359FA8}" dt="2024-06-01T13:48:19.499" v="17"/>
          <ac:grpSpMkLst>
            <pc:docMk/>
            <pc:sldMk cId="1232996065" sldId="256"/>
            <ac:grpSpMk id="33" creationId="{1F0BD71C-BADF-3F26-EB0E-7FA2675E1A38}"/>
          </ac:grpSpMkLst>
        </pc:grpChg>
        <pc:inkChg chg="add mod">
          <ac:chgData name="Mike Rustell" userId="9a5b9e03319e803b" providerId="LiveId" clId="{D3272C97-4B88-43F7-9B5D-7AF208359FA8}" dt="2024-06-01T13:48:19.499" v="17"/>
          <ac:inkMkLst>
            <pc:docMk/>
            <pc:sldMk cId="1232996065" sldId="256"/>
            <ac:inkMk id="6" creationId="{85923DCB-B928-B9CA-D38E-5A6DC6E7042F}"/>
          </ac:inkMkLst>
        </pc:inkChg>
        <pc:inkChg chg="add mod">
          <ac:chgData name="Mike Rustell" userId="9a5b9e03319e803b" providerId="LiveId" clId="{D3272C97-4B88-43F7-9B5D-7AF208359FA8}" dt="2024-06-01T13:48:19.499" v="17"/>
          <ac:inkMkLst>
            <pc:docMk/>
            <pc:sldMk cId="1232996065" sldId="256"/>
            <ac:inkMk id="25" creationId="{5E78F63E-F1E1-D29D-58A5-B896D2A2AC6F}"/>
          </ac:inkMkLst>
        </pc:inkChg>
        <pc:inkChg chg="add mod">
          <ac:chgData name="Mike Rustell" userId="9a5b9e03319e803b" providerId="LiveId" clId="{D3272C97-4B88-43F7-9B5D-7AF208359FA8}" dt="2024-06-01T13:48:19.499" v="17"/>
          <ac:inkMkLst>
            <pc:docMk/>
            <pc:sldMk cId="1232996065" sldId="256"/>
            <ac:inkMk id="26" creationId="{BC9D2F95-CF12-BFDD-941E-192303167588}"/>
          </ac:inkMkLst>
        </pc:inkChg>
        <pc:inkChg chg="add mod">
          <ac:chgData name="Mike Rustell" userId="9a5b9e03319e803b" providerId="LiveId" clId="{D3272C97-4B88-43F7-9B5D-7AF208359FA8}" dt="2024-06-01T13:48:19.499" v="17"/>
          <ac:inkMkLst>
            <pc:docMk/>
            <pc:sldMk cId="1232996065" sldId="256"/>
            <ac:inkMk id="27" creationId="{5FB03C1C-F24F-813F-5F44-ED2B7F5103D8}"/>
          </ac:inkMkLst>
        </pc:inkChg>
        <pc:inkChg chg="add mod">
          <ac:chgData name="Mike Rustell" userId="9a5b9e03319e803b" providerId="LiveId" clId="{D3272C97-4B88-43F7-9B5D-7AF208359FA8}" dt="2024-06-01T13:48:19.499" v="17"/>
          <ac:inkMkLst>
            <pc:docMk/>
            <pc:sldMk cId="1232996065" sldId="256"/>
            <ac:inkMk id="28" creationId="{63266B0E-16F2-A164-4B82-0D77E873AB19}"/>
          </ac:inkMkLst>
        </pc:inkChg>
        <pc:inkChg chg="add mod">
          <ac:chgData name="Mike Rustell" userId="9a5b9e03319e803b" providerId="LiveId" clId="{D3272C97-4B88-43F7-9B5D-7AF208359FA8}" dt="2024-06-01T13:48:19.499" v="17"/>
          <ac:inkMkLst>
            <pc:docMk/>
            <pc:sldMk cId="1232996065" sldId="256"/>
            <ac:inkMk id="29" creationId="{E43D8E0A-0EF1-C4E8-D80F-0F05DD3C4AB1}"/>
          </ac:inkMkLst>
        </pc:inkChg>
        <pc:inkChg chg="add mod">
          <ac:chgData name="Mike Rustell" userId="9a5b9e03319e803b" providerId="LiveId" clId="{D3272C97-4B88-43F7-9B5D-7AF208359FA8}" dt="2024-06-01T13:48:19.499" v="17"/>
          <ac:inkMkLst>
            <pc:docMk/>
            <pc:sldMk cId="1232996065" sldId="256"/>
            <ac:inkMk id="30" creationId="{F9086211-CED5-68B8-9A40-3B377639B6E3}"/>
          </ac:inkMkLst>
        </pc:inkChg>
        <pc:inkChg chg="add mod">
          <ac:chgData name="Mike Rustell" userId="9a5b9e03319e803b" providerId="LiveId" clId="{D3272C97-4B88-43F7-9B5D-7AF208359FA8}" dt="2024-06-01T13:48:19.499" v="17"/>
          <ac:inkMkLst>
            <pc:docMk/>
            <pc:sldMk cId="1232996065" sldId="256"/>
            <ac:inkMk id="31" creationId="{20EA2AE6-1EF4-7973-117F-A30B8B8EDDE0}"/>
          </ac:inkMkLst>
        </pc:inkChg>
        <pc:inkChg chg="add mod">
          <ac:chgData name="Mike Rustell" userId="9a5b9e03319e803b" providerId="LiveId" clId="{D3272C97-4B88-43F7-9B5D-7AF208359FA8}" dt="2024-06-01T13:48:19.499" v="17"/>
          <ac:inkMkLst>
            <pc:docMk/>
            <pc:sldMk cId="1232996065" sldId="256"/>
            <ac:inkMk id="32" creationId="{18E6671C-14A4-3657-DC1C-4BB92BABC694}"/>
          </ac:inkMkLst>
        </pc:inkChg>
      </pc:sldChg>
      <pc:sldChg chg="addSp delSp modSp mod">
        <pc:chgData name="Mike Rustell" userId="9a5b9e03319e803b" providerId="LiveId" clId="{D3272C97-4B88-43F7-9B5D-7AF208359FA8}" dt="2024-06-01T13:49:15.348" v="85"/>
        <pc:sldMkLst>
          <pc:docMk/>
          <pc:sldMk cId="3028231639" sldId="258"/>
        </pc:sldMkLst>
        <pc:grpChg chg="mod">
          <ac:chgData name="Mike Rustell" userId="9a5b9e03319e803b" providerId="LiveId" clId="{D3272C97-4B88-43F7-9B5D-7AF208359FA8}" dt="2024-06-01T13:49:10.066" v="75"/>
          <ac:grpSpMkLst>
            <pc:docMk/>
            <pc:sldMk cId="3028231639" sldId="258"/>
            <ac:grpSpMk id="62" creationId="{1BA4DA77-81A8-75EA-0B86-E0FA0AC6DFB1}"/>
          </ac:grpSpMkLst>
        </pc:grpChg>
        <pc:grpChg chg="mod">
          <ac:chgData name="Mike Rustell" userId="9a5b9e03319e803b" providerId="LiveId" clId="{D3272C97-4B88-43F7-9B5D-7AF208359FA8}" dt="2024-06-01T13:49:15.348" v="85"/>
          <ac:grpSpMkLst>
            <pc:docMk/>
            <pc:sldMk cId="3028231639" sldId="258"/>
            <ac:grpSpMk id="72" creationId="{8EEBB597-353B-2BA2-9ED6-A9DB273D0024}"/>
          </ac:grpSpMkLst>
        </pc:grpChg>
        <pc:grpChg chg="mod">
          <ac:chgData name="Mike Rustell" userId="9a5b9e03319e803b" providerId="LiveId" clId="{D3272C97-4B88-43F7-9B5D-7AF208359FA8}" dt="2024-06-01T13:49:15.348" v="85"/>
          <ac:grpSpMkLst>
            <pc:docMk/>
            <pc:sldMk cId="3028231639" sldId="258"/>
            <ac:grpSpMk id="73" creationId="{75807669-0338-82D6-8A8D-5C25426A7FF4}"/>
          </ac:grpSpMkLst>
        </pc:grp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2" creationId="{D5B03319-CDAF-4082-FC21-D3AC809E9861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46" creationId="{52657F61-D12C-7CB2-5310-3745407E94FF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47" creationId="{547E5881-AB6B-D559-66EF-D2D5F529B75A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48" creationId="{515452F7-EB9E-7538-7EFC-FF55198345EC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49" creationId="{FA2722B1-DE5F-2D34-875B-8203B2FB406E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50" creationId="{BFB5949F-3243-3611-D08C-EBBA1FDE904B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51" creationId="{C939A998-A0B7-09F0-E51D-3DC644D9EE1B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52" creationId="{164C4699-C173-129E-3305-1EC1F8B81E21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53" creationId="{24684FCB-70B0-C299-B847-AF7F5B79E52F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54" creationId="{FC15377D-23EA-567A-C3F8-30B69729D60A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55" creationId="{0E47C771-6881-EBE6-FF36-DC805B1B2723}"/>
          </ac:inkMkLst>
        </pc:inkChg>
        <pc:inkChg chg="add mod">
          <ac:chgData name="Mike Rustell" userId="9a5b9e03319e803b" providerId="LiveId" clId="{D3272C97-4B88-43F7-9B5D-7AF208359FA8}" dt="2024-06-01T13:49:10.066" v="75"/>
          <ac:inkMkLst>
            <pc:docMk/>
            <pc:sldMk cId="3028231639" sldId="258"/>
            <ac:inkMk id="56" creationId="{FA6A0964-A5ED-8DCD-DD77-920F41C47A43}"/>
          </ac:inkMkLst>
        </pc:inkChg>
        <pc:inkChg chg="add del">
          <ac:chgData name="Mike Rustell" userId="9a5b9e03319e803b" providerId="LiveId" clId="{D3272C97-4B88-43F7-9B5D-7AF208359FA8}" dt="2024-06-01T13:49:09.686" v="70"/>
          <ac:inkMkLst>
            <pc:docMk/>
            <pc:sldMk cId="3028231639" sldId="258"/>
            <ac:inkMk id="57" creationId="{3F61B21A-ECA0-A91A-83E0-0B4EC20A368D}"/>
          </ac:inkMkLst>
        </pc:inkChg>
        <pc:inkChg chg="add del">
          <ac:chgData name="Mike Rustell" userId="9a5b9e03319e803b" providerId="LiveId" clId="{D3272C97-4B88-43F7-9B5D-7AF208359FA8}" dt="2024-06-01T13:49:09.687" v="74"/>
          <ac:inkMkLst>
            <pc:docMk/>
            <pc:sldMk cId="3028231639" sldId="258"/>
            <ac:inkMk id="58" creationId="{E0C0FAC1-15B4-5BDE-ECB3-F10D7F6F25BC}"/>
          </ac:inkMkLst>
        </pc:inkChg>
        <pc:inkChg chg="add del">
          <ac:chgData name="Mike Rustell" userId="9a5b9e03319e803b" providerId="LiveId" clId="{D3272C97-4B88-43F7-9B5D-7AF208359FA8}" dt="2024-06-01T13:49:09.687" v="72"/>
          <ac:inkMkLst>
            <pc:docMk/>
            <pc:sldMk cId="3028231639" sldId="258"/>
            <ac:inkMk id="59" creationId="{7155941C-EFE9-23A4-4F74-4CF10FF513DE}"/>
          </ac:inkMkLst>
        </pc:inkChg>
        <pc:inkChg chg="add del">
          <ac:chgData name="Mike Rustell" userId="9a5b9e03319e803b" providerId="LiveId" clId="{D3272C97-4B88-43F7-9B5D-7AF208359FA8}" dt="2024-06-01T13:49:09.686" v="71"/>
          <ac:inkMkLst>
            <pc:docMk/>
            <pc:sldMk cId="3028231639" sldId="258"/>
            <ac:inkMk id="60" creationId="{85212E24-025F-4D6C-9147-5B2E01175873}"/>
          </ac:inkMkLst>
        </pc:inkChg>
        <pc:inkChg chg="add del">
          <ac:chgData name="Mike Rustell" userId="9a5b9e03319e803b" providerId="LiveId" clId="{D3272C97-4B88-43F7-9B5D-7AF208359FA8}" dt="2024-06-01T13:49:09.687" v="73"/>
          <ac:inkMkLst>
            <pc:docMk/>
            <pc:sldMk cId="3028231639" sldId="258"/>
            <ac:inkMk id="61" creationId="{780F6C80-620D-EE3F-F470-737C71321658}"/>
          </ac:inkMkLst>
        </pc:inkChg>
        <pc:inkChg chg="add mod">
          <ac:chgData name="Mike Rustell" userId="9a5b9e03319e803b" providerId="LiveId" clId="{D3272C97-4B88-43F7-9B5D-7AF208359FA8}" dt="2024-06-01T13:49:15.348" v="85"/>
          <ac:inkMkLst>
            <pc:docMk/>
            <pc:sldMk cId="3028231639" sldId="258"/>
            <ac:inkMk id="63" creationId="{28A278CC-37EB-12D9-8641-097EA665322A}"/>
          </ac:inkMkLst>
        </pc:inkChg>
        <pc:inkChg chg="add mod">
          <ac:chgData name="Mike Rustell" userId="9a5b9e03319e803b" providerId="LiveId" clId="{D3272C97-4B88-43F7-9B5D-7AF208359FA8}" dt="2024-06-01T13:49:15.348" v="85"/>
          <ac:inkMkLst>
            <pc:docMk/>
            <pc:sldMk cId="3028231639" sldId="258"/>
            <ac:inkMk id="64" creationId="{EA5484F0-C8B7-3889-6C0C-5A245B7B07B9}"/>
          </ac:inkMkLst>
        </pc:inkChg>
        <pc:inkChg chg="add mod">
          <ac:chgData name="Mike Rustell" userId="9a5b9e03319e803b" providerId="LiveId" clId="{D3272C97-4B88-43F7-9B5D-7AF208359FA8}" dt="2024-06-01T13:49:15.348" v="85"/>
          <ac:inkMkLst>
            <pc:docMk/>
            <pc:sldMk cId="3028231639" sldId="258"/>
            <ac:inkMk id="65" creationId="{DCAA3B18-0E5D-0E2F-29AA-9C5C5826529E}"/>
          </ac:inkMkLst>
        </pc:inkChg>
        <pc:inkChg chg="add mod">
          <ac:chgData name="Mike Rustell" userId="9a5b9e03319e803b" providerId="LiveId" clId="{D3272C97-4B88-43F7-9B5D-7AF208359FA8}" dt="2024-06-01T13:49:15.348" v="85"/>
          <ac:inkMkLst>
            <pc:docMk/>
            <pc:sldMk cId="3028231639" sldId="258"/>
            <ac:inkMk id="66" creationId="{B20417B0-316A-A3BC-1D40-FE79B5C11240}"/>
          </ac:inkMkLst>
        </pc:inkChg>
        <pc:inkChg chg="add mod">
          <ac:chgData name="Mike Rustell" userId="9a5b9e03319e803b" providerId="LiveId" clId="{D3272C97-4B88-43F7-9B5D-7AF208359FA8}" dt="2024-06-01T13:49:15.348" v="85"/>
          <ac:inkMkLst>
            <pc:docMk/>
            <pc:sldMk cId="3028231639" sldId="258"/>
            <ac:inkMk id="67" creationId="{CDFE2475-0CCE-D576-8579-FC800CFCA627}"/>
          </ac:inkMkLst>
        </pc:inkChg>
        <pc:inkChg chg="add mod">
          <ac:chgData name="Mike Rustell" userId="9a5b9e03319e803b" providerId="LiveId" clId="{D3272C97-4B88-43F7-9B5D-7AF208359FA8}" dt="2024-06-01T13:49:15.348" v="85"/>
          <ac:inkMkLst>
            <pc:docMk/>
            <pc:sldMk cId="3028231639" sldId="258"/>
            <ac:inkMk id="68" creationId="{A36CCD64-702F-354E-B81A-A6474572261F}"/>
          </ac:inkMkLst>
        </pc:inkChg>
        <pc:inkChg chg="add mod">
          <ac:chgData name="Mike Rustell" userId="9a5b9e03319e803b" providerId="LiveId" clId="{D3272C97-4B88-43F7-9B5D-7AF208359FA8}" dt="2024-06-01T13:49:15.348" v="85"/>
          <ac:inkMkLst>
            <pc:docMk/>
            <pc:sldMk cId="3028231639" sldId="258"/>
            <ac:inkMk id="69" creationId="{7F739B1B-9F02-2E21-F44B-A70102982D47}"/>
          </ac:inkMkLst>
        </pc:inkChg>
        <pc:inkChg chg="add mod">
          <ac:chgData name="Mike Rustell" userId="9a5b9e03319e803b" providerId="LiveId" clId="{D3272C97-4B88-43F7-9B5D-7AF208359FA8}" dt="2024-06-01T13:49:15.348" v="85"/>
          <ac:inkMkLst>
            <pc:docMk/>
            <pc:sldMk cId="3028231639" sldId="258"/>
            <ac:inkMk id="70" creationId="{1FD7DA66-A978-AD7A-DB61-5F8E139405AB}"/>
          </ac:inkMkLst>
        </pc:inkChg>
        <pc:inkChg chg="add mod">
          <ac:chgData name="Mike Rustell" userId="9a5b9e03319e803b" providerId="LiveId" clId="{D3272C97-4B88-43F7-9B5D-7AF208359FA8}" dt="2024-06-01T13:49:15.348" v="85"/>
          <ac:inkMkLst>
            <pc:docMk/>
            <pc:sldMk cId="3028231639" sldId="258"/>
            <ac:inkMk id="71" creationId="{2A32BE7C-BD8F-2547-0EF5-37EA56FDC7D4}"/>
          </ac:inkMkLst>
        </pc:inkChg>
      </pc:sldChg>
      <pc:sldChg chg="del">
        <pc:chgData name="Mike Rustell" userId="9a5b9e03319e803b" providerId="LiveId" clId="{D3272C97-4B88-43F7-9B5D-7AF208359FA8}" dt="2024-06-01T13:49:52.214" v="86" actId="47"/>
        <pc:sldMkLst>
          <pc:docMk/>
          <pc:sldMk cId="4186560374" sldId="259"/>
        </pc:sldMkLst>
      </pc:sldChg>
      <pc:sldChg chg="addSp delSp modSp mod">
        <pc:chgData name="Mike Rustell" userId="9a5b9e03319e803b" providerId="LiveId" clId="{D3272C97-4B88-43F7-9B5D-7AF208359FA8}" dt="2024-06-01T13:52:04.566" v="170"/>
        <pc:sldMkLst>
          <pc:docMk/>
          <pc:sldMk cId="2365405612" sldId="260"/>
        </pc:sldMkLst>
        <pc:grpChg chg="del mod">
          <ac:chgData name="Mike Rustell" userId="9a5b9e03319e803b" providerId="LiveId" clId="{D3272C97-4B88-43F7-9B5D-7AF208359FA8}" dt="2024-06-01T13:51:47.432" v="149" actId="478"/>
          <ac:grpSpMkLst>
            <pc:docMk/>
            <pc:sldMk cId="2365405612" sldId="260"/>
            <ac:grpSpMk id="43" creationId="{D667D2F9-ABE9-58B6-E394-ADC61F283814}"/>
          </ac:grpSpMkLst>
        </pc:grpChg>
        <pc:grpChg chg="del">
          <ac:chgData name="Mike Rustell" userId="9a5b9e03319e803b" providerId="LiveId" clId="{D3272C97-4B88-43F7-9B5D-7AF208359FA8}" dt="2024-06-01T13:51:47.432" v="149" actId="478"/>
          <ac:grpSpMkLst>
            <pc:docMk/>
            <pc:sldMk cId="2365405612" sldId="260"/>
            <ac:grpSpMk id="61" creationId="{DC402289-9277-6CE4-072B-B11A8D838D02}"/>
          </ac:grpSpMkLst>
        </pc:grpChg>
        <pc:grpChg chg="del">
          <ac:chgData name="Mike Rustell" userId="9a5b9e03319e803b" providerId="LiveId" clId="{D3272C97-4B88-43F7-9B5D-7AF208359FA8}" dt="2024-06-01T13:51:47.432" v="149" actId="478"/>
          <ac:grpSpMkLst>
            <pc:docMk/>
            <pc:sldMk cId="2365405612" sldId="260"/>
            <ac:grpSpMk id="73" creationId="{F2BFF43D-D2D9-C0E0-610B-F4FED1206B9A}"/>
          </ac:grpSpMkLst>
        </pc:grpChg>
        <pc:grpChg chg="del">
          <ac:chgData name="Mike Rustell" userId="9a5b9e03319e803b" providerId="LiveId" clId="{D3272C97-4B88-43F7-9B5D-7AF208359FA8}" dt="2024-06-01T13:51:47.432" v="149" actId="478"/>
          <ac:grpSpMkLst>
            <pc:docMk/>
            <pc:sldMk cId="2365405612" sldId="260"/>
            <ac:grpSpMk id="74" creationId="{2E318085-78B7-CB68-E396-6CBED54F1A9A}"/>
          </ac:grpSpMkLst>
        </pc:grpChg>
        <pc:grpChg chg="del">
          <ac:chgData name="Mike Rustell" userId="9a5b9e03319e803b" providerId="LiveId" clId="{D3272C97-4B88-43F7-9B5D-7AF208359FA8}" dt="2024-06-01T13:51:47.432" v="149" actId="478"/>
          <ac:grpSpMkLst>
            <pc:docMk/>
            <pc:sldMk cId="2365405612" sldId="260"/>
            <ac:grpSpMk id="83" creationId="{B1B84FDB-151C-CD79-2FAC-0D00F29C8EB5}"/>
          </ac:grpSpMkLst>
        </pc:grpChg>
        <pc:grpChg chg="del">
          <ac:chgData name="Mike Rustell" userId="9a5b9e03319e803b" providerId="LiveId" clId="{D3272C97-4B88-43F7-9B5D-7AF208359FA8}" dt="2024-06-01T13:51:47.432" v="149" actId="478"/>
          <ac:grpSpMkLst>
            <pc:docMk/>
            <pc:sldMk cId="2365405612" sldId="260"/>
            <ac:grpSpMk id="84" creationId="{B6D55193-A9D4-D3BC-FAB3-6CAEF68ABC90}"/>
          </ac:grpSpMkLst>
        </pc:grpChg>
        <pc:grpChg chg="mod">
          <ac:chgData name="Mike Rustell" userId="9a5b9e03319e803b" providerId="LiveId" clId="{D3272C97-4B88-43F7-9B5D-7AF208359FA8}" dt="2024-06-01T13:52:04.566" v="170"/>
          <ac:grpSpMkLst>
            <pc:docMk/>
            <pc:sldMk cId="2365405612" sldId="260"/>
            <ac:grpSpMk id="96" creationId="{6362DB5E-E9DD-B0BB-9B7F-141CF91A7D9C}"/>
          </ac:grpSpMkLst>
        </pc:grpChg>
        <pc:grpChg chg="mod">
          <ac:chgData name="Mike Rustell" userId="9a5b9e03319e803b" providerId="LiveId" clId="{D3272C97-4B88-43F7-9B5D-7AF208359FA8}" dt="2024-06-01T13:52:04.566" v="170"/>
          <ac:grpSpMkLst>
            <pc:docMk/>
            <pc:sldMk cId="2365405612" sldId="260"/>
            <ac:grpSpMk id="97" creationId="{A552B713-6C73-B835-3DA4-A8950CAF39DC}"/>
          </ac:grpSpMkLst>
        </pc:grp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2" creationId="{18DADCED-3B1F-7846-32DB-5736B7216F76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4" creationId="{8C92F025-4CE2-EC6D-39C5-F31848E50385}"/>
          </ac:inkMkLst>
        </pc:inkChg>
        <pc:inkChg chg="del mod">
          <ac:chgData name="Mike Rustell" userId="9a5b9e03319e803b" providerId="LiveId" clId="{D3272C97-4B88-43F7-9B5D-7AF208359FA8}" dt="2024-06-01T13:51:36.467" v="131"/>
          <ac:inkMkLst>
            <pc:docMk/>
            <pc:sldMk cId="2365405612" sldId="260"/>
            <ac:inkMk id="5" creationId="{9A5AE374-3D50-9CE1-763D-BD2AD6BDF962}"/>
          </ac:inkMkLst>
        </pc:inkChg>
        <pc:inkChg chg="del mod">
          <ac:chgData name="Mike Rustell" userId="9a5b9e03319e803b" providerId="LiveId" clId="{D3272C97-4B88-43F7-9B5D-7AF208359FA8}" dt="2024-06-01T13:51:36.471" v="141"/>
          <ac:inkMkLst>
            <pc:docMk/>
            <pc:sldMk cId="2365405612" sldId="260"/>
            <ac:inkMk id="6" creationId="{E1BF8433-171D-FC7C-6B25-736DCD333E71}"/>
          </ac:inkMkLst>
        </pc:inkChg>
        <pc:inkChg chg="del mod">
          <ac:chgData name="Mike Rustell" userId="9a5b9e03319e803b" providerId="LiveId" clId="{D3272C97-4B88-43F7-9B5D-7AF208359FA8}" dt="2024-06-01T13:51:36.472" v="144"/>
          <ac:inkMkLst>
            <pc:docMk/>
            <pc:sldMk cId="2365405612" sldId="260"/>
            <ac:inkMk id="7" creationId="{55150B80-A4AA-0576-CE7B-8F4AC930B1A9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8" creationId="{0C31F558-5B1A-DFCC-9B50-7E6352E69BDA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9" creationId="{3E0A6655-B7B8-A668-3B89-ED15383B9921}"/>
          </ac:inkMkLst>
        </pc:inkChg>
        <pc:inkChg chg="del mod">
          <ac:chgData name="Mike Rustell" userId="9a5b9e03319e803b" providerId="LiveId" clId="{D3272C97-4B88-43F7-9B5D-7AF208359FA8}" dt="2024-06-01T13:51:36.472" v="145"/>
          <ac:inkMkLst>
            <pc:docMk/>
            <pc:sldMk cId="2365405612" sldId="260"/>
            <ac:inkMk id="10" creationId="{2489D834-213F-1304-0C79-09603EFA20E9}"/>
          </ac:inkMkLst>
        </pc:inkChg>
        <pc:inkChg chg="del mod">
          <ac:chgData name="Mike Rustell" userId="9a5b9e03319e803b" providerId="LiveId" clId="{D3272C97-4B88-43F7-9B5D-7AF208359FA8}" dt="2024-06-01T13:51:36.471" v="143"/>
          <ac:inkMkLst>
            <pc:docMk/>
            <pc:sldMk cId="2365405612" sldId="260"/>
            <ac:inkMk id="11" creationId="{B7EAE3F9-B97C-C319-C1CA-4DC519A439EB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12" creationId="{486EE76E-7653-917E-72F8-50136EEE2F01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13" creationId="{72D127B2-A151-E160-0EB2-910186EDC6B8}"/>
          </ac:inkMkLst>
        </pc:inkChg>
        <pc:inkChg chg="del mod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14" creationId="{81B74F0F-6C56-1E13-A6B1-EC8CAFF84CAD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15" creationId="{A985BD95-C5AF-FA43-C5C1-7BAE37B19A25}"/>
          </ac:inkMkLst>
        </pc:inkChg>
        <pc:inkChg chg="del">
          <ac:chgData name="Mike Rustell" userId="9a5b9e03319e803b" providerId="LiveId" clId="{D3272C97-4B88-43F7-9B5D-7AF208359FA8}" dt="2024-06-01T13:51:36.464" v="129"/>
          <ac:inkMkLst>
            <pc:docMk/>
            <pc:sldMk cId="2365405612" sldId="260"/>
            <ac:inkMk id="16" creationId="{288DD3E3-2D23-88B6-FB1F-9991ACDBCFBC}"/>
          </ac:inkMkLst>
        </pc:inkChg>
        <pc:inkChg chg="del mod">
          <ac:chgData name="Mike Rustell" userId="9a5b9e03319e803b" providerId="LiveId" clId="{D3272C97-4B88-43F7-9B5D-7AF208359FA8}" dt="2024-06-01T13:51:36.472" v="146"/>
          <ac:inkMkLst>
            <pc:docMk/>
            <pc:sldMk cId="2365405612" sldId="260"/>
            <ac:inkMk id="17" creationId="{67C9308A-12F1-AA0A-394F-A0EFFAFFF6F2}"/>
          </ac:inkMkLst>
        </pc:inkChg>
        <pc:inkChg chg="del mod">
          <ac:chgData name="Mike Rustell" userId="9a5b9e03319e803b" providerId="LiveId" clId="{D3272C97-4B88-43F7-9B5D-7AF208359FA8}" dt="2024-06-01T13:51:36.467" v="130"/>
          <ac:inkMkLst>
            <pc:docMk/>
            <pc:sldMk cId="2365405612" sldId="260"/>
            <ac:inkMk id="18" creationId="{E0A2D246-56C6-DFF8-F361-95DC3F68A952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19" creationId="{2CE7775D-F021-DCE2-2551-10882EC6D784}"/>
          </ac:inkMkLst>
        </pc:inkChg>
        <pc:inkChg chg="del mod">
          <ac:chgData name="Mike Rustell" userId="9a5b9e03319e803b" providerId="LiveId" clId="{D3272C97-4B88-43F7-9B5D-7AF208359FA8}" dt="2024-06-01T13:51:36.470" v="138"/>
          <ac:inkMkLst>
            <pc:docMk/>
            <pc:sldMk cId="2365405612" sldId="260"/>
            <ac:inkMk id="20" creationId="{99E3DBD0-6B67-8663-1ACB-132EF3AE2D5A}"/>
          </ac:inkMkLst>
        </pc:inkChg>
        <pc:inkChg chg="del mod">
          <ac:chgData name="Mike Rustell" userId="9a5b9e03319e803b" providerId="LiveId" clId="{D3272C97-4B88-43F7-9B5D-7AF208359FA8}" dt="2024-06-01T13:51:36.468" v="132"/>
          <ac:inkMkLst>
            <pc:docMk/>
            <pc:sldMk cId="2365405612" sldId="260"/>
            <ac:inkMk id="21" creationId="{9F2D5AD9-7B49-8F75-5192-B127D6FF2921}"/>
          </ac:inkMkLst>
        </pc:inkChg>
        <pc:inkChg chg="del mod">
          <ac:chgData name="Mike Rustell" userId="9a5b9e03319e803b" providerId="LiveId" clId="{D3272C97-4B88-43F7-9B5D-7AF208359FA8}" dt="2024-06-01T13:51:36.469" v="137"/>
          <ac:inkMkLst>
            <pc:docMk/>
            <pc:sldMk cId="2365405612" sldId="260"/>
            <ac:inkMk id="22" creationId="{629BAB22-CC27-1B9D-B203-F09C0A74D552}"/>
          </ac:inkMkLst>
        </pc:inkChg>
        <pc:inkChg chg="del mod">
          <ac:chgData name="Mike Rustell" userId="9a5b9e03319e803b" providerId="LiveId" clId="{D3272C97-4B88-43F7-9B5D-7AF208359FA8}" dt="2024-06-01T13:51:36.468" v="133"/>
          <ac:inkMkLst>
            <pc:docMk/>
            <pc:sldMk cId="2365405612" sldId="260"/>
            <ac:inkMk id="23" creationId="{54B877CA-ED50-F155-B52E-2F3C37D324DF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24" creationId="{9F35CFAA-F797-728B-9867-280AA1C5ABC6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25" creationId="{EC416767-E590-B171-6CE4-FB09E80A8CCE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26" creationId="{8D3CC164-CC5B-7138-8B78-8F9F23E3DCEA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27" creationId="{93F8B96A-889D-3893-BE3A-DEFB69E4F838}"/>
          </ac:inkMkLst>
        </pc:inkChg>
        <pc:inkChg chg="del mod">
          <ac:chgData name="Mike Rustell" userId="9a5b9e03319e803b" providerId="LiveId" clId="{D3272C97-4B88-43F7-9B5D-7AF208359FA8}" dt="2024-06-01T13:51:36.472" v="147"/>
          <ac:inkMkLst>
            <pc:docMk/>
            <pc:sldMk cId="2365405612" sldId="260"/>
            <ac:inkMk id="28" creationId="{90745938-85E1-B527-D336-AEA5ABB97FE3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29" creationId="{16F62C22-990E-4BA1-5885-5D5EB107F1E7}"/>
          </ac:inkMkLst>
        </pc:inkChg>
        <pc:inkChg chg="del mod">
          <ac:chgData name="Mike Rustell" userId="9a5b9e03319e803b" providerId="LiveId" clId="{D3272C97-4B88-43F7-9B5D-7AF208359FA8}" dt="2024-06-01T13:51:36.468" v="134"/>
          <ac:inkMkLst>
            <pc:docMk/>
            <pc:sldMk cId="2365405612" sldId="260"/>
            <ac:inkMk id="30" creationId="{16626351-F382-31AE-15F9-1C19774F4A03}"/>
          </ac:inkMkLst>
        </pc:inkChg>
        <pc:inkChg chg="del mod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31" creationId="{6C88B522-75E4-4D9E-C552-397F5CFD148E}"/>
          </ac:inkMkLst>
        </pc:inkChg>
        <pc:inkChg chg="del mod">
          <ac:chgData name="Mike Rustell" userId="9a5b9e03319e803b" providerId="LiveId" clId="{D3272C97-4B88-43F7-9B5D-7AF208359FA8}" dt="2024-06-01T13:51:36.470" v="140"/>
          <ac:inkMkLst>
            <pc:docMk/>
            <pc:sldMk cId="2365405612" sldId="260"/>
            <ac:inkMk id="32" creationId="{A0D33CC4-A92A-7328-1C69-745C6C4D1B10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33" creationId="{258630C0-84BB-5C48-ECA9-4C35A45C02DE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34" creationId="{8D233EC6-D8B1-92E3-47D0-7A0AEF09EFB6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35" creationId="{0D09779D-6BE3-59DD-FC53-4E16A89E8023}"/>
          </ac:inkMkLst>
        </pc:inkChg>
        <pc:inkChg chg="del mod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36" creationId="{0960EA97-8B9A-C83E-C1E6-745E2EE6E589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37" creationId="{CCBCBB55-704E-EF31-A2BA-D12A5D800719}"/>
          </ac:inkMkLst>
        </pc:inkChg>
        <pc:inkChg chg="del mod">
          <ac:chgData name="Mike Rustell" userId="9a5b9e03319e803b" providerId="LiveId" clId="{D3272C97-4B88-43F7-9B5D-7AF208359FA8}" dt="2024-06-01T13:51:36.468" v="135"/>
          <ac:inkMkLst>
            <pc:docMk/>
            <pc:sldMk cId="2365405612" sldId="260"/>
            <ac:inkMk id="38" creationId="{F1D4F002-CF56-34D1-BBF8-60EC94E978C1}"/>
          </ac:inkMkLst>
        </pc:inkChg>
        <pc:inkChg chg="del mod">
          <ac:chgData name="Mike Rustell" userId="9a5b9e03319e803b" providerId="LiveId" clId="{D3272C97-4B88-43F7-9B5D-7AF208359FA8}" dt="2024-06-01T13:51:36.471" v="142"/>
          <ac:inkMkLst>
            <pc:docMk/>
            <pc:sldMk cId="2365405612" sldId="260"/>
            <ac:inkMk id="39" creationId="{7920A3E6-65EC-BDF9-B959-C334114B5B67}"/>
          </ac:inkMkLst>
        </pc:inkChg>
        <pc:inkChg chg="del mod">
          <ac:chgData name="Mike Rustell" userId="9a5b9e03319e803b" providerId="LiveId" clId="{D3272C97-4B88-43F7-9B5D-7AF208359FA8}" dt="2024-06-01T13:51:36.472" v="148"/>
          <ac:inkMkLst>
            <pc:docMk/>
            <pc:sldMk cId="2365405612" sldId="260"/>
            <ac:inkMk id="40" creationId="{BD83F123-7BC1-5A2E-099F-D4358D8431EC}"/>
          </ac:inkMkLst>
        </pc:inkChg>
        <pc:inkChg chg="del mod">
          <ac:chgData name="Mike Rustell" userId="9a5b9e03319e803b" providerId="LiveId" clId="{D3272C97-4B88-43F7-9B5D-7AF208359FA8}" dt="2024-06-01T13:51:36.469" v="136"/>
          <ac:inkMkLst>
            <pc:docMk/>
            <pc:sldMk cId="2365405612" sldId="260"/>
            <ac:inkMk id="41" creationId="{0084B0A6-9ABB-A76F-8331-E4A6CF7CC73F}"/>
          </ac:inkMkLst>
        </pc:inkChg>
        <pc:inkChg chg="del mod">
          <ac:chgData name="Mike Rustell" userId="9a5b9e03319e803b" providerId="LiveId" clId="{D3272C97-4B88-43F7-9B5D-7AF208359FA8}" dt="2024-06-01T13:51:36.470" v="139"/>
          <ac:inkMkLst>
            <pc:docMk/>
            <pc:sldMk cId="2365405612" sldId="260"/>
            <ac:inkMk id="42" creationId="{150B143F-7DE9-5D17-227D-A6B8AD2C64DA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44" creationId="{CCDA995C-0DEA-F30B-B519-C92982B5F725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45" creationId="{DE550722-8272-8DF9-6A07-0C55F795D600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46" creationId="{3BE19896-A372-B740-3C50-4DD7AE5A1650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47" creationId="{6CC6E82D-40FB-0110-144A-0BD540203011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48" creationId="{89DAEAAF-E753-54AC-2F4A-47613F410CF6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49" creationId="{95335F91-5BD8-59FA-29C7-EF675EDCE8EF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50" creationId="{643D351C-1714-4FB2-B526-7D692C3D4948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51" creationId="{9B5387D9-DF31-949C-0A1B-CACE9C29AE1E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52" creationId="{CD1B6C42-905B-CABB-828D-38D5FE8A17D5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53" creationId="{961795DA-5A30-9D39-6F7F-8722F4D2062D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54" creationId="{DAC79F9E-D606-7049-9B0C-AA2CFE444C86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55" creationId="{3E336D6F-32C3-F3D3-F30D-D2E0B22092E7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56" creationId="{CA64CF6A-889E-0440-5DDB-713800456219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57" creationId="{6477CA26-6A52-3B93-9671-28FF4F6920D6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58" creationId="{EDE83819-A725-7D2B-DA87-A25F9BBC499F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59" creationId="{D84F1193-90B2-17F9-AE94-3132F91501E6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60" creationId="{9186BBB6-3B1F-24F7-1D8B-E17971DEDB89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62" creationId="{8B2B42A1-F729-2400-351B-DE62BEF65CB8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63" creationId="{255E2071-B7C5-A8B4-7C2A-4E90059E6477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64" creationId="{8204263C-D7F9-ECCA-FB8F-CCD333EBE88D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65" creationId="{2E65C651-5E3B-0174-611E-9C8A516639F3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66" creationId="{6738715D-EB75-AD3D-F748-0A53C9FADDCB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67" creationId="{FCD2DC5B-5724-D747-8298-B6ED4E43CA70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68" creationId="{528F9D50-A618-DB02-5594-CE0EE0E9E283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69" creationId="{F0725AE0-E70E-41CA-D5EC-C3705754FF51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70" creationId="{C59D458B-9FFF-E8BF-459A-70C60B8EEF6C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71" creationId="{1FE9010F-9A6D-3286-8DF7-2FD691095CE2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72" creationId="{A1CFB8D6-C46E-447E-1060-D9A8262DE766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75" creationId="{5334B872-6064-0694-FEC6-46031FE08D8B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76" creationId="{513E95CD-F591-0C16-2316-7C8EB944F227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77" creationId="{7712FB69-E97D-8A6F-D563-666EA5346995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78" creationId="{E2032EAF-9478-3A16-7B8E-29D7994F5A93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79" creationId="{6BBE8BC4-93BD-61D8-1811-A87CF08E3F0E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80" creationId="{5CCF090D-544B-F0DA-2E31-DCAD31E06DEB}"/>
          </ac:inkMkLst>
        </pc:inkChg>
        <pc:inkChg chg="del topLv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81" creationId="{F16A03AA-BCFE-97FF-5157-6B30F2D52070}"/>
          </ac:inkMkLst>
        </pc:inkChg>
        <pc:inkChg chg="del">
          <ac:chgData name="Mike Rustell" userId="9a5b9e03319e803b" providerId="LiveId" clId="{D3272C97-4B88-43F7-9B5D-7AF208359FA8}" dt="2024-06-01T13:51:47.432" v="149" actId="478"/>
          <ac:inkMkLst>
            <pc:docMk/>
            <pc:sldMk cId="2365405612" sldId="260"/>
            <ac:inkMk id="82" creationId="{CF6910C0-039C-2D17-8805-A749F21240D1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85" creationId="{BEC9267A-6EA9-6F52-C4BC-CC9297AD08C8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86" creationId="{3FE5EDD0-020B-6580-3DD5-24822E701D0B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87" creationId="{69E6CC94-CA29-7C62-E77B-531846E20313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88" creationId="{16B4C005-7BE1-5729-FF48-95E63CF85AA7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89" creationId="{C0005FB7-6F25-894F-323A-36613AD669E9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90" creationId="{307C81BD-B6E1-376A-39FF-9CA8AD033EFE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91" creationId="{79B77B4E-E04C-2021-A0D1-92E6ED9AF475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92" creationId="{CF21BDEB-6707-F054-37A2-1BAF3EE6D65E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93" creationId="{4E209EFD-F5AF-B5E1-77BA-0556BED7A349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94" creationId="{A01D62A8-2212-C5CD-4248-DBC286245BA9}"/>
          </ac:inkMkLst>
        </pc:inkChg>
        <pc:inkChg chg="add mod">
          <ac:chgData name="Mike Rustell" userId="9a5b9e03319e803b" providerId="LiveId" clId="{D3272C97-4B88-43F7-9B5D-7AF208359FA8}" dt="2024-06-01T13:52:04.566" v="170"/>
          <ac:inkMkLst>
            <pc:docMk/>
            <pc:sldMk cId="2365405612" sldId="260"/>
            <ac:inkMk id="95" creationId="{BE20245D-47F0-FFDF-279D-9FE46FC2BF40}"/>
          </ac:inkMkLst>
        </pc:inkChg>
      </pc:sldChg>
      <pc:sldChg chg="del">
        <pc:chgData name="Mike Rustell" userId="9a5b9e03319e803b" providerId="LiveId" clId="{D3272C97-4B88-43F7-9B5D-7AF208359FA8}" dt="2024-06-01T13:49:52.214" v="86" actId="47"/>
        <pc:sldMkLst>
          <pc:docMk/>
          <pc:sldMk cId="1368453716" sldId="261"/>
        </pc:sldMkLst>
      </pc:sldChg>
      <pc:sldChg chg="del">
        <pc:chgData name="Mike Rustell" userId="9a5b9e03319e803b" providerId="LiveId" clId="{D3272C97-4B88-43F7-9B5D-7AF208359FA8}" dt="2024-06-01T13:49:52.214" v="86" actId="47"/>
        <pc:sldMkLst>
          <pc:docMk/>
          <pc:sldMk cId="679790145" sldId="262"/>
        </pc:sldMkLst>
      </pc:sldChg>
      <pc:sldChg chg="addSp modSp mod">
        <pc:chgData name="Mike Rustell" userId="9a5b9e03319e803b" providerId="LiveId" clId="{D3272C97-4B88-43F7-9B5D-7AF208359FA8}" dt="2024-06-01T13:51:24.655" v="128"/>
        <pc:sldMkLst>
          <pc:docMk/>
          <pc:sldMk cId="3365950321" sldId="263"/>
        </pc:sldMkLst>
        <pc:grpChg chg="mod">
          <ac:chgData name="Mike Rustell" userId="9a5b9e03319e803b" providerId="LiveId" clId="{D3272C97-4B88-43F7-9B5D-7AF208359FA8}" dt="2024-06-01T13:51:24.655" v="128"/>
          <ac:grpSpMkLst>
            <pc:docMk/>
            <pc:sldMk cId="3365950321" sldId="263"/>
            <ac:grpSpMk id="48" creationId="{E45360E0-AB8A-3B4F-F3EA-6315D05FA20E}"/>
          </ac:grpSpMkLst>
        </pc:grp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2" creationId="{5B08D45E-CEFA-E14A-0C2E-11EB68024ADC}"/>
          </ac:inkMkLst>
        </pc:ink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16" creationId="{AD7000DA-2985-0661-7CD6-D73A794A80ED}"/>
          </ac:inkMkLst>
        </pc:ink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17" creationId="{AF7F3701-87F1-0964-DAE0-481496970665}"/>
          </ac:inkMkLst>
        </pc:ink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18" creationId="{113469CE-680B-7AF5-6A24-8791A6557B15}"/>
          </ac:inkMkLst>
        </pc:ink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42" creationId="{7B0ACE05-9CFE-B344-BD79-74629C8C7169}"/>
          </ac:inkMkLst>
        </pc:ink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43" creationId="{24948825-7685-0F08-5CA4-4E9A30A02479}"/>
          </ac:inkMkLst>
        </pc:ink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44" creationId="{85EE50DA-74D9-D85D-D8C3-1B5D641A9BF9}"/>
          </ac:inkMkLst>
        </pc:ink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45" creationId="{3084B09B-B96C-27E2-31D2-63D4C4C8E747}"/>
          </ac:inkMkLst>
        </pc:ink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46" creationId="{96B3C359-326D-BBD9-43CA-C9A07FA57074}"/>
          </ac:inkMkLst>
        </pc:inkChg>
        <pc:inkChg chg="add mod">
          <ac:chgData name="Mike Rustell" userId="9a5b9e03319e803b" providerId="LiveId" clId="{D3272C97-4B88-43F7-9B5D-7AF208359FA8}" dt="2024-06-01T13:51:24.655" v="128"/>
          <ac:inkMkLst>
            <pc:docMk/>
            <pc:sldMk cId="3365950321" sldId="263"/>
            <ac:inkMk id="47" creationId="{1A34EAC4-9DDC-3861-7250-8F443851CEC5}"/>
          </ac:inkMkLst>
        </pc:inkChg>
      </pc:sldChg>
      <pc:sldChg chg="addSp modSp mod">
        <pc:chgData name="Mike Rustell" userId="9a5b9e03319e803b" providerId="LiveId" clId="{D3272C97-4B88-43F7-9B5D-7AF208359FA8}" dt="2024-06-01T13:52:16.787" v="181"/>
        <pc:sldMkLst>
          <pc:docMk/>
          <pc:sldMk cId="3975123598" sldId="264"/>
        </pc:sldMkLst>
        <pc:grpChg chg="mod">
          <ac:chgData name="Mike Rustell" userId="9a5b9e03319e803b" providerId="LiveId" clId="{D3272C97-4B88-43F7-9B5D-7AF208359FA8}" dt="2024-06-01T13:52:16.787" v="181"/>
          <ac:grpSpMkLst>
            <pc:docMk/>
            <pc:sldMk cId="3975123598" sldId="264"/>
            <ac:grpSpMk id="32" creationId="{77DD513E-9947-479F-BDEE-9E2260D285D6}"/>
          </ac:grpSpMkLst>
        </pc:grp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2" creationId="{3AA937B1-8E38-31DD-16DD-DBC58B5D9B83}"/>
          </ac:inkMkLst>
        </pc:ink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23" creationId="{6F7D0A66-32B3-238C-316B-E3AF0C779322}"/>
          </ac:inkMkLst>
        </pc:ink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24" creationId="{625F33A0-166E-3112-AC97-251A684833C3}"/>
          </ac:inkMkLst>
        </pc:ink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25" creationId="{0E5BF4F7-749A-E5AD-4594-1952B272F787}"/>
          </ac:inkMkLst>
        </pc:ink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26" creationId="{D34B6224-17B4-DD16-57A1-BFCA9A8DB98D}"/>
          </ac:inkMkLst>
        </pc:ink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27" creationId="{98874A17-11AC-47C4-657E-2578EC413DDB}"/>
          </ac:inkMkLst>
        </pc:ink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28" creationId="{304636FC-892F-112E-45D8-49B2E1C9F943}"/>
          </ac:inkMkLst>
        </pc:ink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29" creationId="{7913CE3A-6231-91AD-331E-8AB2FDEB9407}"/>
          </ac:inkMkLst>
        </pc:ink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30" creationId="{674C1C8E-93D7-D9DA-6C22-B775EA783EDC}"/>
          </ac:inkMkLst>
        </pc:inkChg>
        <pc:inkChg chg="add mod">
          <ac:chgData name="Mike Rustell" userId="9a5b9e03319e803b" providerId="LiveId" clId="{D3272C97-4B88-43F7-9B5D-7AF208359FA8}" dt="2024-06-01T13:52:16.787" v="181"/>
          <ac:inkMkLst>
            <pc:docMk/>
            <pc:sldMk cId="3975123598" sldId="264"/>
            <ac:inkMk id="31" creationId="{006F2C93-89AB-A482-EE80-8E1922DA3287}"/>
          </ac:inkMkLst>
        </pc:inkChg>
      </pc:sldChg>
      <pc:sldChg chg="addSp delSp modSp new mod">
        <pc:chgData name="Mike Rustell" userId="9a5b9e03319e803b" providerId="LiveId" clId="{D3272C97-4B88-43F7-9B5D-7AF208359FA8}" dt="2024-06-01T13:48:55.874" v="52"/>
        <pc:sldMkLst>
          <pc:docMk/>
          <pc:sldMk cId="995995615" sldId="270"/>
        </pc:sldMkLst>
        <pc:spChg chg="del">
          <ac:chgData name="Mike Rustell" userId="9a5b9e03319e803b" providerId="LiveId" clId="{D3272C97-4B88-43F7-9B5D-7AF208359FA8}" dt="2024-06-01T13:48:01.425" v="5" actId="478"/>
          <ac:spMkLst>
            <pc:docMk/>
            <pc:sldMk cId="995995615" sldId="270"/>
            <ac:spMk id="2" creationId="{0B072E15-952F-5B53-F3B8-873CEAC97A3D}"/>
          </ac:spMkLst>
        </pc:spChg>
        <pc:spChg chg="del">
          <ac:chgData name="Mike Rustell" userId="9a5b9e03319e803b" providerId="LiveId" clId="{D3272C97-4B88-43F7-9B5D-7AF208359FA8}" dt="2024-06-01T13:48:01.425" v="5" actId="478"/>
          <ac:spMkLst>
            <pc:docMk/>
            <pc:sldMk cId="995995615" sldId="270"/>
            <ac:spMk id="3" creationId="{4A4A87CC-FDB5-20B5-9414-442570184A69}"/>
          </ac:spMkLst>
        </pc:spChg>
        <pc:spChg chg="add mod">
          <ac:chgData name="Mike Rustell" userId="9a5b9e03319e803b" providerId="LiveId" clId="{D3272C97-4B88-43F7-9B5D-7AF208359FA8}" dt="2024-06-01T13:48:08.990" v="7" actId="207"/>
          <ac:spMkLst>
            <pc:docMk/>
            <pc:sldMk cId="995995615" sldId="270"/>
            <ac:spMk id="4" creationId="{63FFE440-7E93-E227-8DD8-2A8F70F99E1F}"/>
          </ac:spMkLst>
        </pc:spChg>
        <pc:grpChg chg="del mod">
          <ac:chgData name="Mike Rustell" userId="9a5b9e03319e803b" providerId="LiveId" clId="{D3272C97-4B88-43F7-9B5D-7AF208359FA8}" dt="2024-06-01T13:48:42.674" v="28"/>
          <ac:grpSpMkLst>
            <pc:docMk/>
            <pc:sldMk cId="995995615" sldId="270"/>
            <ac:grpSpMk id="11" creationId="{2F74D101-3A61-C6F8-83EC-3B31673FCCED}"/>
          </ac:grpSpMkLst>
        </pc:grpChg>
        <pc:grpChg chg="mod">
          <ac:chgData name="Mike Rustell" userId="9a5b9e03319e803b" providerId="LiveId" clId="{D3272C97-4B88-43F7-9B5D-7AF208359FA8}" dt="2024-06-01T13:48:51.623" v="46"/>
          <ac:grpSpMkLst>
            <pc:docMk/>
            <pc:sldMk cId="995995615" sldId="270"/>
            <ac:grpSpMk id="28" creationId="{BBAC9CC3-4AB4-BA54-8907-0F96AB6B3CD9}"/>
          </ac:grpSpMkLst>
        </pc:grpChg>
        <pc:grpChg chg="mod">
          <ac:chgData name="Mike Rustell" userId="9a5b9e03319e803b" providerId="LiveId" clId="{D3272C97-4B88-43F7-9B5D-7AF208359FA8}" dt="2024-06-01T13:48:55.874" v="52"/>
          <ac:grpSpMkLst>
            <pc:docMk/>
            <pc:sldMk cId="995995615" sldId="270"/>
            <ac:grpSpMk id="34" creationId="{7D364921-202F-F5BE-FEE3-3CDF3CD4BADA}"/>
          </ac:grpSpMkLst>
        </pc:grpChg>
        <pc:grpChg chg="mod">
          <ac:chgData name="Mike Rustell" userId="9a5b9e03319e803b" providerId="LiveId" clId="{D3272C97-4B88-43F7-9B5D-7AF208359FA8}" dt="2024-06-01T13:48:55.874" v="52"/>
          <ac:grpSpMkLst>
            <pc:docMk/>
            <pc:sldMk cId="995995615" sldId="270"/>
            <ac:grpSpMk id="35" creationId="{85BDF7A0-29A2-6ED7-766F-C6F6E8D99320}"/>
          </ac:grpSpMkLst>
        </pc:grpChg>
        <pc:inkChg chg="add del">
          <ac:chgData name="Mike Rustell" userId="9a5b9e03319e803b" providerId="LiveId" clId="{D3272C97-4B88-43F7-9B5D-7AF208359FA8}" dt="2024-06-01T13:48:29.464" v="19"/>
          <ac:inkMkLst>
            <pc:docMk/>
            <pc:sldMk cId="995995615" sldId="270"/>
            <ac:inkMk id="5" creationId="{C76F65E3-403F-1357-CF48-EE4AC38F4F18}"/>
          </ac:inkMkLst>
        </pc:inkChg>
        <pc:inkChg chg="add del">
          <ac:chgData name="Mike Rustell" userId="9a5b9e03319e803b" providerId="LiveId" clId="{D3272C97-4B88-43F7-9B5D-7AF208359FA8}" dt="2024-06-01T13:48:35.182" v="24"/>
          <ac:inkMkLst>
            <pc:docMk/>
            <pc:sldMk cId="995995615" sldId="270"/>
            <ac:inkMk id="6" creationId="{090C50FF-654A-0D19-98C5-7D6EBB3AC5BA}"/>
          </ac:inkMkLst>
        </pc:inkChg>
        <pc:inkChg chg="add del">
          <ac:chgData name="Mike Rustell" userId="9a5b9e03319e803b" providerId="LiveId" clId="{D3272C97-4B88-43F7-9B5D-7AF208359FA8}" dt="2024-06-01T13:48:35.182" v="23"/>
          <ac:inkMkLst>
            <pc:docMk/>
            <pc:sldMk cId="995995615" sldId="270"/>
            <ac:inkMk id="7" creationId="{9A8DC4C3-A643-AEDE-D7EC-FD558F41D2BA}"/>
          </ac:inkMkLst>
        </pc:inkChg>
        <pc:inkChg chg="add">
          <ac:chgData name="Mike Rustell" userId="9a5b9e03319e803b" providerId="LiveId" clId="{D3272C97-4B88-43F7-9B5D-7AF208359FA8}" dt="2024-06-01T13:48:34.141" v="22" actId="9405"/>
          <ac:inkMkLst>
            <pc:docMk/>
            <pc:sldMk cId="995995615" sldId="270"/>
            <ac:inkMk id="8" creationId="{0DBA02DA-0A0D-65C9-2DD2-464697534A10}"/>
          </ac:inkMkLst>
        </pc:inkChg>
        <pc:inkChg chg="add del mod">
          <ac:chgData name="Mike Rustell" userId="9a5b9e03319e803b" providerId="LiveId" clId="{D3272C97-4B88-43F7-9B5D-7AF208359FA8}" dt="2024-06-01T13:48:42.674" v="28"/>
          <ac:inkMkLst>
            <pc:docMk/>
            <pc:sldMk cId="995995615" sldId="270"/>
            <ac:inkMk id="9" creationId="{9FA977CA-ADB9-F672-BD13-B6BDD717FB19}"/>
          </ac:inkMkLst>
        </pc:inkChg>
        <pc:inkChg chg="add del mod">
          <ac:chgData name="Mike Rustell" userId="9a5b9e03319e803b" providerId="LiveId" clId="{D3272C97-4B88-43F7-9B5D-7AF208359FA8}" dt="2024-06-01T13:48:42.675" v="29"/>
          <ac:inkMkLst>
            <pc:docMk/>
            <pc:sldMk cId="995995615" sldId="270"/>
            <ac:inkMk id="10" creationId="{4C82EB15-B0E3-2686-AC1E-8E59149BDA03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12" creationId="{83C40657-EBDF-598C-7195-3A212AEC65F1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13" creationId="{FDE8A651-3742-7B2C-EC95-D302BB8D1F27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14" creationId="{10E2C0AB-A579-67FE-5F3E-76254A4F6E7A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15" creationId="{901520C0-5BBE-7A1C-D72B-07235AC32516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16" creationId="{0EB145BB-08FB-694D-A803-393025D17303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17" creationId="{E652DF02-DE4E-28C5-9D9D-BCB415FF25D3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18" creationId="{6E16DB69-5594-11D9-BA46-95B0D0DF7C7F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19" creationId="{14781998-EBC7-619C-D5D4-088908074C13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20" creationId="{A69C0112-34AF-DFAF-343F-C66689117D1D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21" creationId="{775AFC11-B663-E697-5572-27BAD5F00112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22" creationId="{37FA8997-6C6E-80B0-E434-F080B9B94400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23" creationId="{B9873CAD-FFC7-70C0-E532-DF93CDD88A06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24" creationId="{434D6941-2434-6B6D-B791-F5A15FCB2024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25" creationId="{6EF745F0-E527-94AD-4885-CBF65C14B814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26" creationId="{E0CEB19F-DE6B-0CC8-BA1B-75F8A909CAB0}"/>
          </ac:inkMkLst>
        </pc:inkChg>
        <pc:inkChg chg="add mod">
          <ac:chgData name="Mike Rustell" userId="9a5b9e03319e803b" providerId="LiveId" clId="{D3272C97-4B88-43F7-9B5D-7AF208359FA8}" dt="2024-06-01T13:48:51.623" v="46"/>
          <ac:inkMkLst>
            <pc:docMk/>
            <pc:sldMk cId="995995615" sldId="270"/>
            <ac:inkMk id="27" creationId="{3F5EAE1D-5F47-5C06-8A7C-576A01877E15}"/>
          </ac:inkMkLst>
        </pc:inkChg>
        <pc:inkChg chg="add mod">
          <ac:chgData name="Mike Rustell" userId="9a5b9e03319e803b" providerId="LiveId" clId="{D3272C97-4B88-43F7-9B5D-7AF208359FA8}" dt="2024-06-01T13:48:55.874" v="52"/>
          <ac:inkMkLst>
            <pc:docMk/>
            <pc:sldMk cId="995995615" sldId="270"/>
            <ac:inkMk id="29" creationId="{C99B937F-C1AF-116D-179C-94801B68F1E0}"/>
          </ac:inkMkLst>
        </pc:inkChg>
        <pc:inkChg chg="add mod">
          <ac:chgData name="Mike Rustell" userId="9a5b9e03319e803b" providerId="LiveId" clId="{D3272C97-4B88-43F7-9B5D-7AF208359FA8}" dt="2024-06-01T13:48:55.874" v="52"/>
          <ac:inkMkLst>
            <pc:docMk/>
            <pc:sldMk cId="995995615" sldId="270"/>
            <ac:inkMk id="30" creationId="{D92EB3E2-3F03-6397-AD72-7F7205A755D7}"/>
          </ac:inkMkLst>
        </pc:inkChg>
        <pc:inkChg chg="add mod">
          <ac:chgData name="Mike Rustell" userId="9a5b9e03319e803b" providerId="LiveId" clId="{D3272C97-4B88-43F7-9B5D-7AF208359FA8}" dt="2024-06-01T13:48:55.874" v="52"/>
          <ac:inkMkLst>
            <pc:docMk/>
            <pc:sldMk cId="995995615" sldId="270"/>
            <ac:inkMk id="31" creationId="{0CED1C4A-1FAE-7102-E7B5-296A9D4E2729}"/>
          </ac:inkMkLst>
        </pc:inkChg>
        <pc:inkChg chg="add mod">
          <ac:chgData name="Mike Rustell" userId="9a5b9e03319e803b" providerId="LiveId" clId="{D3272C97-4B88-43F7-9B5D-7AF208359FA8}" dt="2024-06-01T13:48:55.874" v="52"/>
          <ac:inkMkLst>
            <pc:docMk/>
            <pc:sldMk cId="995995615" sldId="270"/>
            <ac:inkMk id="32" creationId="{592A4881-5E28-6D37-69A2-1711123161FB}"/>
          </ac:inkMkLst>
        </pc:inkChg>
        <pc:inkChg chg="add mod">
          <ac:chgData name="Mike Rustell" userId="9a5b9e03319e803b" providerId="LiveId" clId="{D3272C97-4B88-43F7-9B5D-7AF208359FA8}" dt="2024-06-01T13:48:55.874" v="52"/>
          <ac:inkMkLst>
            <pc:docMk/>
            <pc:sldMk cId="995995615" sldId="270"/>
            <ac:inkMk id="33" creationId="{177455EE-A967-CCD1-C6A8-39CFF554FC27}"/>
          </ac:inkMkLst>
        </pc:inkChg>
      </pc:sldChg>
      <pc:sldChg chg="addSp delSp modSp new mod">
        <pc:chgData name="Mike Rustell" userId="9a5b9e03319e803b" providerId="LiveId" clId="{D3272C97-4B88-43F7-9B5D-7AF208359FA8}" dt="2024-06-01T13:50:39.782" v="117" actId="9405"/>
        <pc:sldMkLst>
          <pc:docMk/>
          <pc:sldMk cId="123764207" sldId="271"/>
        </pc:sldMkLst>
        <pc:grpChg chg="del mod">
          <ac:chgData name="Mike Rustell" userId="9a5b9e03319e803b" providerId="LiveId" clId="{D3272C97-4B88-43F7-9B5D-7AF208359FA8}" dt="2024-06-01T13:50:12.323" v="99"/>
          <ac:grpSpMkLst>
            <pc:docMk/>
            <pc:sldMk cId="123764207" sldId="271"/>
            <ac:grpSpMk id="6" creationId="{E3BBC5B4-664F-C51A-9C1A-AA696A358D08}"/>
          </ac:grpSpMkLst>
        </pc:grpChg>
        <pc:grpChg chg="del mod">
          <ac:chgData name="Mike Rustell" userId="9a5b9e03319e803b" providerId="LiveId" clId="{D3272C97-4B88-43F7-9B5D-7AF208359FA8}" dt="2024-06-01T13:50:12.323" v="99"/>
          <ac:grpSpMkLst>
            <pc:docMk/>
            <pc:sldMk cId="123764207" sldId="271"/>
            <ac:grpSpMk id="14" creationId="{E2939507-610C-B395-4A33-E8B983FE5E20}"/>
          </ac:grpSpMkLst>
        </pc:grpChg>
        <pc:grpChg chg="del mod">
          <ac:chgData name="Mike Rustell" userId="9a5b9e03319e803b" providerId="LiveId" clId="{D3272C97-4B88-43F7-9B5D-7AF208359FA8}" dt="2024-06-01T13:50:12.323" v="99"/>
          <ac:grpSpMkLst>
            <pc:docMk/>
            <pc:sldMk cId="123764207" sldId="271"/>
            <ac:grpSpMk id="15" creationId="{DEAD690C-93F2-E7EF-D7A2-FD03DC1806E9}"/>
          </ac:grpSpMkLst>
        </pc:grpChg>
        <pc:grpChg chg="del mod">
          <ac:chgData name="Mike Rustell" userId="9a5b9e03319e803b" providerId="LiveId" clId="{D3272C97-4B88-43F7-9B5D-7AF208359FA8}" dt="2024-06-01T13:50:18.195" v="101"/>
          <ac:grpSpMkLst>
            <pc:docMk/>
            <pc:sldMk cId="123764207" sldId="271"/>
            <ac:grpSpMk id="16" creationId="{3C2689B6-AF1B-8215-7413-0B527D777D63}"/>
          </ac:grpSpMkLst>
        </pc:grpChg>
        <pc:grpChg chg="del mod">
          <ac:chgData name="Mike Rustell" userId="9a5b9e03319e803b" providerId="LiveId" clId="{D3272C97-4B88-43F7-9B5D-7AF208359FA8}" dt="2024-06-01T13:50:24.236" v="111"/>
          <ac:grpSpMkLst>
            <pc:docMk/>
            <pc:sldMk cId="123764207" sldId="271"/>
            <ac:grpSpMk id="18" creationId="{BC699BD9-40D3-AEE1-2E80-D09AA20E2E68}"/>
          </ac:grpSpMkLst>
        </pc:grpChg>
        <pc:grpChg chg="del mod">
          <ac:chgData name="Mike Rustell" userId="9a5b9e03319e803b" providerId="LiveId" clId="{D3272C97-4B88-43F7-9B5D-7AF208359FA8}" dt="2024-06-01T13:50:30.513" v="114"/>
          <ac:grpSpMkLst>
            <pc:docMk/>
            <pc:sldMk cId="123764207" sldId="271"/>
            <ac:grpSpMk id="28" creationId="{403FD720-737F-1356-A107-14F6F7CA7CB7}"/>
          </ac:grpSpMkLst>
        </pc:grpChg>
        <pc:grpChg chg="del mod">
          <ac:chgData name="Mike Rustell" userId="9a5b9e03319e803b" providerId="LiveId" clId="{D3272C97-4B88-43F7-9B5D-7AF208359FA8}" dt="2024-06-01T13:50:38.608" v="116"/>
          <ac:grpSpMkLst>
            <pc:docMk/>
            <pc:sldMk cId="123764207" sldId="271"/>
            <ac:grpSpMk id="31" creationId="{3A0ADE1A-46D2-83E1-99DD-BD7C613C06BF}"/>
          </ac:grpSpMkLst>
        </pc:grpChg>
        <pc:grpChg chg="mod">
          <ac:chgData name="Mike Rustell" userId="9a5b9e03319e803b" providerId="LiveId" clId="{D3272C97-4B88-43F7-9B5D-7AF208359FA8}" dt="2024-06-01T13:50:38.608" v="116"/>
          <ac:grpSpMkLst>
            <pc:docMk/>
            <pc:sldMk cId="123764207" sldId="271"/>
            <ac:grpSpMk id="33" creationId="{1F830867-BFEF-40D9-E8D7-5D27A8E36D95}"/>
          </ac:grpSpMkLst>
        </pc:grpChg>
        <pc:picChg chg="add">
          <ac:chgData name="Mike Rustell" userId="9a5b9e03319e803b" providerId="LiveId" clId="{D3272C97-4B88-43F7-9B5D-7AF208359FA8}" dt="2024-06-01T13:49:56.309" v="88" actId="22"/>
          <ac:picMkLst>
            <pc:docMk/>
            <pc:sldMk cId="123764207" sldId="271"/>
            <ac:picMk id="3" creationId="{C6D6DC0B-75C2-D2C7-622A-AB484E722C2B}"/>
          </ac:picMkLst>
        </pc:pic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4" creationId="{FE98FE3E-191B-69E3-DEE5-7C2ADBB584E0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5" creationId="{BD82DBF3-9453-13C5-E1A2-6D3A86F439EC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7" creationId="{721ACC26-6B91-1B0C-DC7E-A2FE1E2A2AE4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8" creationId="{1A2E27D9-1383-C813-442B-A066EC965BFC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9" creationId="{F6E237BE-2376-78C5-9F2F-0453CC7664D6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10" creationId="{A229CB45-9D86-B57F-B3BC-B174597ED012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11" creationId="{7F01AA89-1FCF-DC4B-E8B3-AF65834D86E5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12" creationId="{1CAA35A6-D572-62A8-A256-68D6AB871FDD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13" creationId="{2F2571D8-588B-8C18-3D38-13B2C9716BBD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17" creationId="{9947104A-3DD4-01D2-239E-61C59D987C11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19" creationId="{202E0EEC-AAD7-9CD6-1766-66F71F05E8B9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20" creationId="{8AF83AAF-C1C4-BCDC-2BED-487C2783A02F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21" creationId="{21FD1C45-98BB-DB46-F0E4-59DCE210D692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22" creationId="{285BB7B7-AB2D-E8EF-45EC-9449350CB176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23" creationId="{D98B0BF2-B079-9D28-5DB1-8A41064F9BD6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24" creationId="{A21BC3E9-6E45-7BE9-998A-27FC85FD83D9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25" creationId="{BBF798E5-9EB0-FE39-CA1C-D69919EBDD31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26" creationId="{1C877DFD-3085-30EA-840B-B80904B0EF8E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27" creationId="{542DEEB8-E71F-A9F2-8E1B-7EA028855D7B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29" creationId="{BF634A0B-8609-E574-F39E-82E58FA415C2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30" creationId="{23C1F22B-606C-2B2D-4407-AEBF8F1B61B9}"/>
          </ac:inkMkLst>
        </pc:inkChg>
        <pc:inkChg chg="add mod">
          <ac:chgData name="Mike Rustell" userId="9a5b9e03319e803b" providerId="LiveId" clId="{D3272C97-4B88-43F7-9B5D-7AF208359FA8}" dt="2024-06-01T13:50:38.608" v="116"/>
          <ac:inkMkLst>
            <pc:docMk/>
            <pc:sldMk cId="123764207" sldId="271"/>
            <ac:inkMk id="32" creationId="{11FF2E63-1EBB-738D-048B-C1B94C85BED0}"/>
          </ac:inkMkLst>
        </pc:inkChg>
        <pc:inkChg chg="add">
          <ac:chgData name="Mike Rustell" userId="9a5b9e03319e803b" providerId="LiveId" clId="{D3272C97-4B88-43F7-9B5D-7AF208359FA8}" dt="2024-06-01T13:50:39.782" v="117" actId="9405"/>
          <ac:inkMkLst>
            <pc:docMk/>
            <pc:sldMk cId="123764207" sldId="271"/>
            <ac:inkMk id="34" creationId="{D0766F10-1CAA-F4C2-9536-8EFAF1AD7C7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25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40 758 1839 0 0,'-10'2'-632'0'0,"-3"0"4049"0"0,-3 5 6205 0 0,41-12-4577 0 0,-6-3-4621 0 0,1-1-1 0 0,-2-1 1 0 0,0-1 0 0 0,25-19-1 0 0,63-61 616 0 0,-3 3-728 0 0,6 14-293 0 0,-69 48-19 0 0,-1-1 1 0 0,46-41-1 0 0,5-23-471 0 0,-88 90 427 0 0,-1 0 1 0 0,1-1-1 0 0,-1 1 1 0 0,0 0-1 0 0,1-1 0 0 0,-1 1 1 0 0,0-1-1 0 0,0 0 0 0 0,0 1 1 0 0,0-1-1 0 0,-1 0 0 0 0,1 0 1 0 0,0 1-1 0 0,-1-1 0 0 0,1 0 1 0 0,-1 0-1 0 0,1-3 0 0 0,-2 3 44 0 0,1 0-1 0 0,-1 1 0 0 0,0-1 1 0 0,1 0-1 0 0,-1 0 0 0 0,0 0 1 0 0,0 0-1 0 0,0 1 0 0 0,-1-1 1 0 0,1 0-1 0 0,0 1 0 0 0,-1-1 1 0 0,1 1-1 0 0,-1 0 0 0 0,1-1 1 0 0,-4-1-1 0 0,-78-56 19 0 0,-6-5 294 0 0,88 63-303 0 0,-5-5 28 0 0,0 1-1 0 0,-1 0 1 0 0,0 0-1 0 0,1 1 1 0 0,-1 0 0 0 0,-1 0-1 0 0,1 0 1 0 0,-11-3-1 0 0,17 7-35 0 0,1 0 0 0 0,-1 0 0 0 0,1 0 0 0 0,-1 0 0 0 0,1 0 0 0 0,-1 0 0 0 0,1 0 0 0 0,-1 0 0 0 0,1 0 0 0 0,-1 0 0 0 0,1 0 0 0 0,-1 1 0 0 0,1-1 0 0 0,-1 0 0 0 0,1 0 0 0 0,-1 0 0 0 0,1 1 0 0 0,0-1 0 0 0,-1 0 0 0 0,1 0 0 0 0,-1 1 0 0 0,1-1 0 0 0,0 0 0 0 0,-1 1 0 0 0,1-1 0 0 0,0 0 0 0 0,-1 1 0 0 0,1 0 0 0 0,-4 16 0 0 0,9 18 0 0 0,1-20-22 0 0,0 0-1 0 0,1-1 1 0 0,0 1-1 0 0,1-1 1 0 0,1-1-1 0 0,15 19 1 0 0,70 71-263 0 0,-42-50 175 0 0,-40-40-88 0 0,-1 0-1 0 0,10 14 0 0 0,-18-22 152 0 0,-1-1 0 0 0,1 1 0 0 0,-1 0 1 0 0,0-1-1 0 0,0 1 0 0 0,0 0 0 0 0,-1 0 0 0 0,1 0 0 0 0,-1 0 0 0 0,0 11 0 0 0,0-42 191 0 0,0 0 1 0 0,2 0-1 0 0,1 0 0 0 0,0 1 0 0 0,2-1 1 0 0,2 1-1 0 0,0 1 0 0 0,1-1 0 0 0,1 2 1 0 0,15-26-1 0 0,-12 25-2872 0 0,-6 10-4323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30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36 9215 0 0,'1'-2'173'0'0,"-1"1"0"0"0,0-1 0 0 0,0 1 0 0 0,0-1 1 0 0,0 1-1 0 0,0-1 0 0 0,-1 1 0 0 0,1-1 0 0 0,0 1 0 0 0,-1-1 0 0 0,1 1 0 0 0,-1-1 0 0 0,0 1 0 0 0,1 0 0 0 0,-1-1 0 0 0,0 1 0 0 0,0 0 0 0 0,0-1 0 0 0,0 1 0 0 0,0 0 0 0 0,0 0 0 0 0,0 0 0 0 0,-2-1 0 0 0,1 1 86 0 0,1 1 1 0 0,-1 0-1 0 0,0-1 0 0 0,1 1 1 0 0,-1 0-1 0 0,1 0 0 0 0,-1 0 0 0 0,0 1 1 0 0,1-1-1 0 0,-1 0 0 0 0,0 1 1 0 0,1-1-1 0 0,-1 1 0 0 0,1-1 1 0 0,-1 1-1 0 0,1 0 0 0 0,-1-1 0 0 0,1 1 1 0 0,0 0-1 0 0,-1 0 0 0 0,1 0 1 0 0,0 0-1 0 0,-2 2 0 0 0,-1 1 168 0 0,0 1 1 0 0,0 0-1 0 0,1-1 0 0 0,-1 1 0 0 0,1 0 1 0 0,0 0-1 0 0,0 1 0 0 0,1-1 0 0 0,0 1 0 0 0,-3 10 1 0 0,4-13-335 0 0,0-1 0 0 0,0 1 0 0 0,0-1 0 0 0,1 1 0 0 0,-1-1 0 0 0,1 1 0 0 0,0 0 0 0 0,0-1 1 0 0,0 1-1 0 0,0-1 0 0 0,0 1 0 0 0,1 0 0 0 0,-1-1 0 0 0,1 1 0 0 0,0-1 0 0 0,-1 1 0 0 0,1-1 0 0 0,0 1 1 0 0,1-1-1 0 0,-1 1 0 0 0,0-1 0 0 0,1 0 0 0 0,-1 0 0 0 0,1 0 0 0 0,0 0 0 0 0,2 3 0 0 0,-2-4-98 0 0,0-1-1 0 0,0 1 0 0 0,0 0 0 0 0,0-1 0 0 0,0 0 0 0 0,0 1 0 0 0,0-1 0 0 0,0 0 0 0 0,0 0 0 0 0,1 0 1 0 0,-1 0-1 0 0,0-1 0 0 0,0 1 0 0 0,0-1 0 0 0,0 1 0 0 0,0-1 0 0 0,0 1 0 0 0,-1-1 0 0 0,1 0 0 0 0,0 0 1 0 0,0 0-1 0 0,3-3 0 0 0,39-29 23 0 0,-40 30-16 0 0,1-1-43 0 0,1 0 1 0 0,-2-1-1 0 0,1 0 1 0 0,-1 0-1 0 0,1 0 0 0 0,-1 0 1 0 0,-1 0-1 0 0,1-1 1 0 0,2-6-1 0 0,-6 11-43 0 0,0 1 0 0 0,0-1 0 0 0,0 0 0 0 0,0 1 0 0 0,0-1 0 0 0,-1 0 0 0 0,1 1 1 0 0,0-1-1 0 0,-1 0 0 0 0,1 1 0 0 0,0-1 0 0 0,-1 0 0 0 0,1 1 0 0 0,-1-1 0 0 0,1 1 0 0 0,-1-1 0 0 0,1 1 0 0 0,-1-1 0 0 0,1 1 0 0 0,-1-1 0 0 0,1 1 0 0 0,-1 0 0 0 0,-1-1 0 0 0,-5-1-588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10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48 994 6447 0 0,'0'0'178'0'0,"0"1"0"0"0,-1-1 0 0 0,1 1 0 0 0,-1-1 0 0 0,1 0 0 0 0,-1 1 0 0 0,1-1 0 0 0,-1 0 0 0 0,1 0 0 0 0,-1 0 0 0 0,1 1 0 0 0,-1-1 0 0 0,1 0 0 0 0,-1 0-1 0 0,1 0 1 0 0,-1 0 0 0 0,0 0 0 0 0,1 0 0 0 0,-1 0 0 0 0,1 0 0 0 0,-1 0 0 0 0,1 0 0 0 0,-1 0 0 0 0,1 0 0 0 0,-1 0 0 0 0,0 0 0 0 0,1-1 0 0 0,-1 1 0 0 0,1 0 0 0 0,-1 0 0 0 0,1-1-1 0 0,-1 1 1 0 0,1 0 0 0 0,0-1 0 0 0,-1 1 0 0 0,1 0 0 0 0,-1-1 0 0 0,1 1 0 0 0,-1-1 0 0 0,0 0 274 0 0,-1 0 0 0 0,1-1 0 0 0,-1 1 1 0 0,1 0-1 0 0,0 0 0 0 0,0-1 0 0 0,0 1 0 0 0,0-1 0 0 0,0 1 1 0 0,0-1-1 0 0,0 0 0 0 0,0 1 0 0 0,0-3 0 0 0,-5-40 771 0 0,2-1 0 0 0,3-64 0 0 0,15-90-997 0 0,-8 122 110 0 0,50-347-175 0 0,-55 417-169 0 0,0-1 0 0 0,0 1 0 0 0,1-1-1 0 0,1 1 1 0 0,-1 0 0 0 0,1 0 0 0 0,6-12 0 0 0,-9 19 3 0 0,0 0 1 0 0,1 0-1 0 0,-1 0 1 0 0,0 0-1 0 0,0-1 1 0 0,0 1-1 0 0,0 0 1 0 0,0 0-1 0 0,0 0 1 0 0,1 0-1 0 0,-1 0 1 0 0,0 0 0 0 0,0-1-1 0 0,0 1 1 0 0,0 0-1 0 0,0 0 1 0 0,1 0-1 0 0,-1 0 1 0 0,0 0-1 0 0,0 0 1 0 0,0 0-1 0 0,0 0 1 0 0,1 0-1 0 0,-1 0 1 0 0,0 0-1 0 0,0 0 1 0 0,0 0-1 0 0,1 0 1 0 0,-1 0-1 0 0,0 0 1 0 0,0 0-1 0 0,0 0 1 0 0,0 0-1 0 0,1 0 1 0 0,-1 0-1 0 0,0 0 1 0 0,0 0-1 0 0,0 0 1 0 0,0 1-1 0 0,1-1 1 0 0,5 9-132 0 0,1 14-50 0 0,-7-22 173 0 0,8 36-171 0 0,4 46-1 0 0,-8-44 136 0 0,14 54-1 0 0,-3-43 30 0 0,3-2 0 0 0,39 79-1 0 0,55 70-691 0 0,-32-74-1057 0 0,-42-69-1747 0 0,-24-34-2870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1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92 8287 0 0,'-3'1'273'0'0,"-13"3"399"0"0,16-4-611 0 0,0 0 1 0 0,1 0-1 0 0,-1 0 0 0 0,0 0 1 0 0,0 1-1 0 0,0-1 1 0 0,0 0-1 0 0,1 0 0 0 0,-1 0 1 0 0,0 0-1 0 0,0 0 1 0 0,0 0-1 0 0,0 0 0 0 0,0 0 1 0 0,1 0-1 0 0,-1 0 0 0 0,0 1 1 0 0,0-1-1 0 0,0 0 1 0 0,0 0-1 0 0,0 0 0 0 0,0 0 1 0 0,0 0-1 0 0,1 1 1 0 0,-1-1-1 0 0,0 0 0 0 0,0 0 1 0 0,0 0-1 0 0,0 0 0 0 0,0 0 1 0 0,0 1-1 0 0,0-1 1 0 0,0 0-1 0 0,0 0 0 0 0,0 0 1 0 0,0 1-1 0 0,0-1 1 0 0,0 0-1 0 0,0 0 0 0 0,0 0 1 0 0,0 0-1 0 0,0 1 1 0 0,0-1-1 0 0,0 0 0 0 0,0 0 1 0 0,0 0-1 0 0,-1 0 0 0 0,1 0 1 0 0,0 1-1 0 0,0-1 1 0 0,0 0-1 0 0,0 0 0 0 0,0 0 1 0 0,0 0-1 0 0,0 0 1 0 0,-1 0-1 0 0,1 1 0 0 0,0-1 1 0 0,0 0-1 0 0,0 0 1 0 0,0 0-1 0 0,-1 0 0 0 0,7 2 201 0 0,0-1 0 0 0,0 0 0 0 0,1 0 0 0 0,-1 0 0 0 0,0-1 0 0 0,0 0 0 0 0,0 0 0 0 0,1-1 0 0 0,-1 1 0 0 0,0-1 0 0 0,0-1 0 0 0,12-3 0 0 0,-3 0-303 0 0,0-1 1 0 0,0-1-1 0 0,26-15 0 0 0,12-17-1492 0 0,-29 16-3813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11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22 268 5063 0 0,'-10'58'6515'0'0,"0"57"-1388"0"0,9-88-4592 0 0,0 1 0 0 0,2 0 1 0 0,1 0-1 0 0,2-1 0 0 0,0 1 1 0 0,2-1-1 0 0,1 0 0 0 0,1 0 1 0 0,13 29-1 0 0,-21-56-526 0 0,14 25 234 0 0,-14-25-234 0 0,0 1 1 0 0,1 0-1 0 0,-1 0 0 0 0,1-1 0 0 0,-1 1 1 0 0,1 0-1 0 0,-1-1 0 0 0,1 1 0 0 0,-1-1 1 0 0,1 1-1 0 0,-1 0 0 0 0,1-1 1 0 0,0 1-1 0 0,-1-1 0 0 0,1 0 0 0 0,0 1 1 0 0,0-1-1 0 0,-1 1 0 0 0,1-1 1 0 0,0 0-1 0 0,0 0 0 0 0,0 0 0 0 0,-1 1 1 0 0,1-1-1 0 0,0 0 0 0 0,0 0 1 0 0,0 0-1 0 0,1 0 0 0 0,-1-1-5 0 0,-1 0 0 0 0,1 1 0 0 0,-1-1 1 0 0,1 0-1 0 0,-1 1 0 0 0,1-1 0 0 0,-1 0 0 0 0,0 0 0 0 0,1 0 0 0 0,-1 0 0 0 0,0 1 0 0 0,1-1 0 0 0,-1 0 1 0 0,0 0-1 0 0,0 0 0 0 0,0 0 0 0 0,0 0 0 0 0,0-1 0 0 0,0-22 21 0 0,0 17 27 0 0,-12-219 650 0 0,1 26-643 0 0,11 150 90 0 0,12-97-1 0 0,-12 142-131 0 0,2-6 50 0 0,-1 0 0 0 0,1 1-1 0 0,1-1 1 0 0,0 0 0 0 0,1 1 0 0 0,7-17-1 0 0,-10 26-59 0 0,0 0 0 0 0,-1 0-1 0 0,1 0 1 0 0,0 0 0 0 0,-1 1-1 0 0,1-1 1 0 0,0 0 0 0 0,0 0-1 0 0,0 1 1 0 0,0-1 0 0 0,0 0-1 0 0,0 1 1 0 0,0-1 0 0 0,0 1-1 0 0,0-1 1 0 0,0 1 0 0 0,0 0-1 0 0,0-1 1 0 0,0 1 0 0 0,0 0-1 0 0,3 0 1 0 0,-2 0-4 0 0,0 0 0 0 0,1 0-1 0 0,-1 1 1 0 0,0-1 0 0 0,0 1-1 0 0,1 0 1 0 0,-1 0 0 0 0,0 0 0 0 0,0 0-1 0 0,3 1 1 0 0,4 5-8 0 0,0-1-1 0 0,-1 1 1 0 0,13 13-1 0 0,-18-17 14 0 0,15 17-8 0 0,8 14 0 0 0,-14-19-4 0 0,70 98-52 0 0,-70-93 55 0 0,-1 0 0 0 0,-1 1 0 0 0,-1 0 0 0 0,0 0 0 0 0,-2 1 0 0 0,0 0-1 0 0,-2 0 1 0 0,0 1 0 0 0,-2 0 0 0 0,2 36 0 0 0,-5-53 1 0 0,0 0-1 0 0,-1 0 0 0 0,0 1 1 0 0,0-1-1 0 0,0 0 1 0 0,0 0-1 0 0,-1 0 0 0 0,0-1 1 0 0,-1 1-1 0 0,1 0 1 0 0,-1-1-1 0 0,0 1 1 0 0,-6 7-1 0 0,7-10 5 0 0,-1-1 0 0 0,1 0 0 0 0,-1 1 0 0 0,1-1-1 0 0,-1 0 1 0 0,0 0 0 0 0,0 0 0 0 0,0-1 0 0 0,0 1 0 0 0,0-1 0 0 0,-1 1 0 0 0,1-1 0 0 0,0 0 0 0 0,-1 0 0 0 0,1-1-1 0 0,0 1 1 0 0,-1-1 0 0 0,1 0 0 0 0,-1 1 0 0 0,1-2 0 0 0,-1 1 0 0 0,1 0 0 0 0,-1-1 0 0 0,1 1 0 0 0,-4-2-1 0 0,-7-2 26 0 0,1-1-1 0 0,0 0 0 0 0,0 0 0 0 0,1-1 0 0 0,-21-14 0 0 0,26 15-184 0 0,-1 0 0 0 0,1-1 1 0 0,0 1-1 0 0,1-2 0 0 0,0 1 0 0 0,0-1 1 0 0,0 0-1 0 0,1 0 0 0 0,-9-15 0 0 0,13 20-111 0 0,0-1 0 0 0,0 0-1 0 0,0 0 1 0 0,0 0 0 0 0,1 1-1 0 0,-1-1 1 0 0,1 0 0 0 0,0 0 0 0 0,-1 0-1 0 0,2-5 1 0 0,5-16-6455 0 0,0 12 920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11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45 410 919 0 0,'21'30'5438'0'0,"-12"-7"-3846"0"0,0 1 0 0 0,-2 1 0 0 0,-1 0 0 0 0,6 38 0 0 0,3 17-94 0 0,29 73 1129 0 0,-42-138-2047 0 0,-8-23 245 0 0,-9-22 159 0 0,-75-225 1124 0 0,74 201-1784 0 0,3-1 0 0 0,-11-100 0 0 0,19 23 133 0 0,5 118-401 0 0,1 0-1 0 0,1 0 1 0 0,0 0 0 0 0,1 0 0 0 0,1 0 0 0 0,0 1 0 0 0,7-17 0 0 0,-10 28-51 0 0,0 0 0 0 0,0 0 0 0 0,0 0-1 0 0,0 0 1 0 0,1 1 0 0 0,-1-1 0 0 0,0 0 0 0 0,1 1-1 0 0,0-1 1 0 0,-1 1 0 0 0,1-1 0 0 0,0 1 0 0 0,0 0 0 0 0,-1 0-1 0 0,1 0 1 0 0,0 0 0 0 0,0 0 0 0 0,0 0 0 0 0,0 0-1 0 0,1 1 1 0 0,-1-1 0 0 0,0 1 0 0 0,0-1 0 0 0,0 1 0 0 0,0 0-1 0 0,1 0 1 0 0,-1 0 0 0 0,0 0 0 0 0,0 0 0 0 0,4 1-1 0 0,3 2-2 0 0,0-1 0 0 0,0 1 0 0 0,0 1 0 0 0,-1 0-1 0 0,15 8 1 0 0,13 11-2 0 0,-24-15-1 0 0,8 5-1 0 0,0 2-1 0 0,0 1 1 0 0,21 22-1 0 0,-16-5-39 0 0,12 36 20 0 0,-32-59 18 0 0,-1 0 0 0 0,0 1-1 0 0,-1 0 1 0 0,0-1 0 0 0,-1 1-1 0 0,0 0 1 0 0,1 23 0 0 0,-4-13-2 0 0,0 1-1 0 0,-7 31 1 0 0,5-37 7 0 0,0-1-1 0 0,-1 1 1 0 0,-10 22 0 0 0,11-32-2 0 0,0 1-1 0 0,0-1 1 0 0,-1 0 0 0 0,0 0 0 0 0,0 0 0 0 0,0-1-1 0 0,-1 1 1 0 0,0-1 0 0 0,0 0 0 0 0,-7 5-1 0 0,11-9-43 0 0,-1 0 0 0 0,0 0 0 0 0,0 0 0 0 0,0 0-1 0 0,0 0 1 0 0,0-1 0 0 0,0 1 0 0 0,0-1 0 0 0,0 1-1 0 0,0-1 1 0 0,0 0 0 0 0,0 1 0 0 0,0-1 0 0 0,0 0-1 0 0,0-1 1 0 0,0 1 0 0 0,0 0 0 0 0,0-1 0 0 0,0 1-1 0 0,-3-2 1 0 0,-12-8-6441 0 0,6-1-996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12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0 607 2759 0 0,'1'5'185'0'0,"0"-1"-120"0"0,-1-5-67 0 0,16-28 4834 0 0,-9 20-3597 0 0,-1 0-1 0 0,0-1 0 0 0,6-15 1 0 0,-8 14-302 0 0,0 0 0 0 0,1 0 1 0 0,0 0-1 0 0,1 1 0 0 0,11-16 1 0 0,41-46 258 0 0,-32 42-730 0 0,18-23 170 0 0,3 3 0 0 0,2 2-1 0 0,56-43 1 0 0,-84 72-688 0 0,29-31 1 0 0,-19 18-1547 0 0,-24 25 468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1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4575 0 0,'-5'5'132'0'0,"1"1"-1"0"0,0-1 0 0 0,0 1 0 0 0,1 0 0 0 0,-1 0 0 0 0,1 0 0 0 0,-3 8 0 0 0,4-5 827 0 0,-1 1-1 0 0,1 0 0 0 0,0-1 0 0 0,0 15 0 0 0,1 3 1191 0 0,2 0 0 0 0,3 30 0 0 0,1-22-1393 0 0,2 1 0 0 0,18 55 0 0 0,-24-89-799 0 0,-1 0-35 0 0,1 0-1 0 0,0 0 1 0 0,-1 0-1 0 0,1 0 1 0 0,0 0-1 0 0,0 0 1 0 0,0 0-1 0 0,0 0 1 0 0,1 0-1 0 0,-1-1 1 0 0,0 1-1 0 0,1 0 0 0 0,2 2 1 0 0,5 0-1004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1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1 401 4143 0 0,'0'-12'-1175'0'0,"2"-3"9312"0"0,-1 31-4989 0 0,1 90 1424 0 0,-2-53-3470 0 0,2 1-1 0 0,15 90 1 0 0,-12-121-992 0 0,25 101 230 0 0,-24-104-332 0 0,1-1 0 0 0,0 1 0 0 0,21 35 0 0 0,-19-44-125 0 0,-5-13-451 0 0,-1-20-877 0 0,-2 5 1116 0 0,9-19 749 0 0,1 1 0 0 0,2 0 1 0 0,2 1-1 0 0,1 0 1 0 0,20-31-1 0 0,-13 24-353 0 0,-2 0 0 0 0,25-70 0 0 0,-14-1-59 0 0,-4-1-1 0 0,12-121 0 0 0,-39 225 23 0 0,0 3-6 0 0,0 0 0 0 0,0 0 0 0 0,0 0 0 0 0,-1 0 0 0 0,0 0 0 0 0,0 0 0 0 0,-1 0-1 0 0,0-1 1 0 0,0 1 0 0 0,-3-9 0 0 0,4 15-21 0 0,0 0 0 0 0,0 0 1 0 0,0 0-1 0 0,0 0 0 0 0,0 0 0 0 0,0 0 0 0 0,0 0 0 0 0,0 0 0 0 0,0-1 1 0 0,0 1-1 0 0,0 0 0 0 0,-1 0 0 0 0,1 0 0 0 0,0 0 0 0 0,0 0 0 0 0,0 0 1 0 0,0 0-1 0 0,0 0 0 0 0,0 0 0 0 0,0 0 0 0 0,0 0 0 0 0,-1 0 0 0 0,1 0 1 0 0,0 0-1 0 0,0 0 0 0 0,0 0 0 0 0,0 0 0 0 0,0 0 0 0 0,0 0 0 0 0,-1 0 1 0 0,1 0-1 0 0,0 0 0 0 0,0 0 0 0 0,0 0 0 0 0,0 0 0 0 0,0 0 0 0 0,0 0 1 0 0,0 0-1 0 0,0 0 0 0 0,-1 0 0 0 0,1 0 0 0 0,0 1 0 0 0,0-1 0 0 0,0 0 1 0 0,0 0-1 0 0,0 0 0 0 0,0 0 0 0 0,0 0 0 0 0,0 0 0 0 0,0 0 1 0 0,-6 10 58 0 0,-2 10-16 0 0,0 7-36 0 0,2 1 0 0 0,1-1-1 0 0,1 1 1 0 0,2 0-1 0 0,1 0 1 0 0,2 36-1 0 0,5-12-9 0 0,19 84 0 0 0,-7-64 11 0 0,10 22 31 0 0,5-17-31 0 0,-29-69-11 0 0,-1-1 1 0 0,2 1-1 0 0,-1-1 0 0 0,1-1 1 0 0,6 8-1 0 0,-10-13-1 0 0,0 0 0 0 0,0 1 1 0 0,0-1-1 0 0,0 0 0 0 0,0 0 0 0 0,1-1 0 0 0,-1 1 0 0 0,0 0 1 0 0,0 0-1 0 0,1 0 0 0 0,-1-1 0 0 0,0 1 0 0 0,1-1 0 0 0,-1 1 1 0 0,1-1-1 0 0,-1 0 0 0 0,1 1 0 0 0,-1-1 0 0 0,1 0 0 0 0,-1 0 1 0 0,1 0-1 0 0,-1 0 0 0 0,1 0 0 0 0,-1 0 0 0 0,1-1 0 0 0,-1 1 1 0 0,2-1-1 0 0,-1 0-87 0 0,0-1 1 0 0,0 0-1 0 0,0 0 1 0 0,-1 0-1 0 0,1 0 1 0 0,-1 0-1 0 0,1 0 1 0 0,-1 0-1 0 0,0-1 0 0 0,0 1 1 0 0,0 0-1 0 0,0-1 1 0 0,0 1-1 0 0,-1 0 1 0 0,1-1-1 0 0,-1 1 1 0 0,1-6-1 0 0,1-2-1391 0 0,2-6-5941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13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48 11975 0 0,'-1'-12'489'0'0,"0"8"-237"0"0,1 0 0 0 0,-1 1 0 0 0,1-1 0 0 0,0 0 0 0 0,1 0 0 0 0,-1 0 1 0 0,2-5-1 0 0,0 16 3867 0 0,1 10-3045 0 0,2 137 2377 0 0,-4-43-3082 0 0,0-90-234 0 0,1 0 0 0 0,7 32 0 0 0,-7-47-355 0 0,-1 1 0 0 0,2-1-1 0 0,-1 0 1 0 0,1 0 0 0 0,0 0 0 0 0,0 0 0 0 0,1 0-1 0 0,-1-1 1 0 0,1 1 0 0 0,0-1 0 0 0,10 9 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14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78 8287 0 0,'0'-6'21'0'0,"-2"-28"1691"0"0,2 30-951 0 0,-1 1 0 0 0,0-1 1 0 0,0 1-1 0 0,0 0 1 0 0,0-1-1 0 0,-1 1 1 0 0,-2-6-1 0 0,4 9-681 0 0,0 0 0 0 0,-1-1-1 0 0,1 1 1 0 0,0 0 0 0 0,0 0-1 0 0,0-1 1 0 0,0 1-1 0 0,-1 0 1 0 0,1 0 0 0 0,0-1-1 0 0,0 1 1 0 0,0 0 0 0 0,-1 0-1 0 0,1 0 1 0 0,0-1 0 0 0,0 1-1 0 0,-1 0 1 0 0,1 0 0 0 0,0 0-1 0 0,0 0 1 0 0,-1 0 0 0 0,1 0-1 0 0,0 0 1 0 0,-1 0 0 0 0,1 0-1 0 0,0-1 1 0 0,-1 1 0 0 0,1 0-1 0 0,0 0 1 0 0,0 1 0 0 0,-1-1-1 0 0,1 0 1 0 0,0 0-1 0 0,-1 0 1 0 0,1 0 0 0 0,0 0-1 0 0,-1 0 1 0 0,1 0 0 0 0,0 0-1 0 0,0 0 1 0 0,-1 1 0 0 0,1-1-1 0 0,0 0 1 0 0,0 0 0 0 0,-1 0-1 0 0,1 1 1 0 0,0-1 0 0 0,0 0-1 0 0,0 0 1 0 0,0 1 0 0 0,-1-1-1 0 0,1 0 1 0 0,0 0 0 0 0,0 1-1 0 0,0-1 1 0 0,0 0 0 0 0,0 0-1 0 0,0 1 1 0 0,-1-1-1 0 0,1 0 1 0 0,0 1 0 0 0,0-1-1 0 0,0 0 1 0 0,0 1 0 0 0,-5 20 895 0 0,2 36-439 0 0,3 1 0 0 0,3-1-1 0 0,16 97 1 0 0,-13-118-458 0 0,11 72 27 0 0,-16-94-105 0 0,-1 0 0 0 0,0 0 0 0 0,-1 0 1 0 0,0-1-1 0 0,-6 25 0 0 0,7-36-73 0 0,0 0-1 0 0,-1 0 1 0 0,1 0-1 0 0,-1 0 1 0 0,0-1-1 0 0,0 1 1 0 0,0 0 0 0 0,0 0-1 0 0,0 0 1 0 0,0-1-1 0 0,0 1 1 0 0,0 0-1 0 0,-1-1 1 0 0,1 1-1 0 0,-1-1 1 0 0,1 0 0 0 0,-1 1-1 0 0,1-1 1 0 0,-1 0-1 0 0,0 0 1 0 0,0 0-1 0 0,1 0 1 0 0,-1 0 0 0 0,0 0-1 0 0,0-1 1 0 0,0 1-1 0 0,0-1 1 0 0,0 1-1 0 0,0-1 1 0 0,0 0-1 0 0,0 0 1 0 0,0 0 0 0 0,0 0-1 0 0,0 0 1 0 0,-4-1-1 0 0,-7-1-7818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04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3679 0 0,'6'40'1479'0'0,"-2"30"-1113"0"0,-2-1 0 0 0,-3 1 0 0 0,-11 71-1 0 0,-1 17-248 0 0,-13 392-104 0 0,0 529-13 0 0,26-876 4 0 0,18 306 472 0 0,-10-424-499 0 0,8 54 448 0 0,-11-115-285 0 0,0-1-1 0 0,1 0 1 0 0,16 39-1 0 0,-17-52-139 0 0,1 1 0 0 0,-1-1 0 0 0,2-1 0 0 0,0 1 0 0 0,0-1 0 0 0,0 0 0 0 0,1-1 0 0 0,1 0 0 0 0,-1 0 0 0 0,1-1 0 0 0,1 0 0 0 0,-1 0 0 0 0,1-1 0 0 0,0-1 0 0 0,1 1 0 0 0,16 5 0 0 0,-22-9 0 0 0,7 3 0 0 0,1 0 0 0 0,-1 0 0 0 0,1-2 0 0 0,1 1 0 0 0,-1-2 0 0 0,21 3 0 0 0,1-6 188 0 0,0-1 0 0 0,51-9-1 0 0,-50 6 1 0 0,0 0-1 0 0,45 2 1 0 0,10 4-187 0 0,175-18 0 0 0,-124 0-37 0 0,159 3 0 0 0,-253 14 36 0 0,114 3 0 0 0,-105-3 0 0 0,263-16 0 0 0,67-7 1077 0 0,63-7-498 0 0,-131 8 314 0 0,-171 14-730 0 0,40-13 53 0 0,-118 11-83 0 0,0 3-1 0 0,78 2 1 0 0,311 4 112 0 0,187 12 832 0 0,-439-11-1077 0 0,-81-3 0 0 0,-26 2 77 0 0,280 14 558 0 0,180 34-555 0 0,-556-47-80 0 0,132 15 0 0 0,-19-1 0 0 0,-63-9 0 0 0,45 5 0 0 0,7 0 12 0 0,38 2 64 0 0,-87-6-12 0 0,42 5-37 0 0,19 3 16 0 0,1-1-33 0 0,-3-3-10 0 0,57-2 0 0 0,219-5 58 0 0,-23-1 15 0 0,-88 9 228 0 0,-199-7-221 0 0,220 11 80 0 0,26-5-149 0 0,-238-7 32 0 0,45 2-33 0 0,79 3-10 0 0,-23-1 75 0 0,411 7 394 0 0,136-23-95 0 0,-250 8-156 0 0,295-6 268 0 0,581-16 132 0 0,-614 21-384 0 0,436 28 479 0 0,-193-7-595 0 0,-298-13 257 0 0,223 12-183 0 0,-188-18-192 0 0,-682 0 0 0 0,1166 12 0 0 0,-477-16 38 0 0,-154-2-12 0 0,208 7 102 0 0,498 39-128 0 0,-468 30 0 0 0,-456-36 0 0 0,-173-18-53 0 0,-124-10 42 0 0,35 5 11 0 0,9 1 0 0 0,60 5 0 0 0,-12-12 0 0 0,221-20 0 0 0,-361 13-1 0 0,0 0 0 0 0,0-1 0 0 0,-1-1-1 0 0,35-12 1 0 0,-46 12 7 0 0,0 1 0 0 0,0-1-1 0 0,-1-1 1 0 0,1 1 0 0 0,-1-1 0 0 0,0-1 0 0 0,0 1-1 0 0,0-1 1 0 0,-1-1 0 0 0,0 1 0 0 0,0-1-1 0 0,-1 0 1 0 0,6-9 0 0 0,2-7 179 0 0,-2-1 1 0 0,0 0-1 0 0,-2 0 1 0 0,8-28-1 0 0,17-105 424 0 0,-28 130-598 0 0,6-51 162 0 0,5-116 1 0 0,-15-82 588 0 0,-1 41 1348 0 0,-1-125-1854 0 0,6-121-137 0 0,1 362-133 0 0,20-235-145 0 0,-15 213-1424 0 0,-12 0-4734 0 0,-1 125 206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32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34 289 12439 0 0,'-1'-1'233'0'0,"0"0"-1"0"0,0 1 1 0 0,0-1 0 0 0,0 0-1 0 0,0 1 1 0 0,0-1-1 0 0,0 1 1 0 0,0-1-1 0 0,0 1 1 0 0,0-1-1 0 0,0 1 1 0 0,0 0 0 0 0,0 0-1 0 0,0-1 1 0 0,0 1-1 0 0,-1 0 1 0 0,1 0-1 0 0,0 0 1 0 0,0 0 0 0 0,0 0-1 0 0,0 1 1 0 0,-2-1-1 0 0,3 1-117 0 0,-1-1-1 0 0,0 1 1 0 0,1 0 0 0 0,-1 0-1 0 0,0-1 1 0 0,1 1 0 0 0,-1 0-1 0 0,1 0 1 0 0,0 0-1 0 0,-1-1 1 0 0,1 1 0 0 0,-1 0-1 0 0,1 0 1 0 0,0 0-1 0 0,0 0 1 0 0,0 0 0 0 0,-1 0-1 0 0,1 0 1 0 0,0 0-1 0 0,0 1 1 0 0,1 7 134 0 0,-1 1-1 0 0,1-1 1 0 0,4 17 0 0 0,-4-24-186 0 0,13 63 223 0 0,4-2 1 0 0,2 0-1 0 0,41 87 1 0 0,-39-112-155 0 0,-21-37-130 0 0,-1 0 1 0 0,1 0-1 0 0,0 1 1 0 0,0-1 0 0 0,-1 0-1 0 0,1 0 1 0 0,0 0-1 0 0,0 0 1 0 0,0 0-1 0 0,0 0 1 0 0,1 0-1 0 0,-1-1 1 0 0,0 1-1 0 0,0 0 1 0 0,0 0-1 0 0,1-1 1 0 0,-1 1-1 0 0,0-1 1 0 0,1 1-1 0 0,-1-1 1 0 0,0 0 0 0 0,1 1-1 0 0,-1-1 1 0 0,1 0-1 0 0,-1 0 1 0 0,2 0-1 0 0,-2-1-2 0 0,1 0 0 0 0,-1 0 0 0 0,0 0 0 0 0,0 0 0 0 0,0 0 0 0 0,0 0 0 0 0,0 0 0 0 0,0-1 0 0 0,0 1 0 0 0,0 0 0 0 0,0 0 0 0 0,0-1 0 0 0,-1 1 0 0 0,1-1 0 0 0,-1 1 0 0 0,1-1 0 0 0,-1 1 0 0 0,1-1 0 0 0,-1-1 0 0 0,5-37 0 0 0,-4 25 0 0 0,0 0 0 0 0,-1 12 0 0 0,0 0 0 0 0,0-1 0 0 0,0 1 0 0 0,0 0 0 0 0,1 0 0 0 0,-1 0 0 0 0,1 0 0 0 0,0 0 0 0 0,0 0 0 0 0,0 0 0 0 0,2-4 0 0 0,0 7 0 0 0,0 1 0 0 0,-1-1 0 0 0,1 1 0 0 0,0-1 0 0 0,-1 1 0 0 0,1 0 0 0 0,-1 0 0 0 0,1 0 0 0 0,3 2 0 0 0,1 1 0 0 0,8 0 40 0 0,-1 0-1 0 0,1-1 1 0 0,0-1 0 0 0,0 0-1 0 0,-1-1 1 0 0,1-1-1 0 0,0 0 1 0 0,0-1 0 0 0,0 0-1 0 0,0-2 1 0 0,0 1-1 0 0,-1-2 1 0 0,1 0 0 0 0,19-9-1 0 0,-24 9-21 0 0,0-1-1 0 0,0 0 0 0 0,-1 0 1 0 0,0-1-1 0 0,0-1 1 0 0,0 1-1 0 0,-1-1 1 0 0,0-1-1 0 0,-1 0 0 0 0,1 0 1 0 0,-1 0-1 0 0,-1-1 1 0 0,0 0-1 0 0,0 0 1 0 0,-1 0-1 0 0,0-1 0 0 0,0 0 1 0 0,-1 0-1 0 0,-1 0 1 0 0,4-16-1 0 0,-6 17-44 0 0,0 1 0 0 0,-1-1-1 0 0,0 1 1 0 0,-1-1 0 0 0,0 1 0 0 0,0-1-1 0 0,-1 1 1 0 0,0 0 0 0 0,0 0-1 0 0,-1 0 1 0 0,0 0 0 0 0,-1 0 0 0 0,0 0-1 0 0,0 1 1 0 0,0-1 0 0 0,-1 1 0 0 0,0 1-1 0 0,0-1 1 0 0,-10-8 0 0 0,15 14 22 0 0,-1 0 0 0 0,0 1 0 0 0,1-1 0 0 0,-1 0 1 0 0,0 1-1 0 0,1-1 0 0 0,-1 1 0 0 0,0-1 0 0 0,0 1 0 0 0,1 0 0 0 0,-1-1 1 0 0,0 1-1 0 0,0 0 0 0 0,0-1 0 0 0,0 1 0 0 0,1 0 0 0 0,-1 0 0 0 0,0 0 1 0 0,0 0-1 0 0,0 0 0 0 0,0 0 0 0 0,0 0 0 0 0,0 0 0 0 0,1 0 0 0 0,-1 0 1 0 0,0 0-1 0 0,0 0 0 0 0,-1 1 0 0 0,1 0 3 0 0,0 0 1 0 0,-1 0-1 0 0,1 1 0 0 0,0-1 1 0 0,0 0-1 0 0,0 1 1 0 0,0-1-1 0 0,1 0 0 0 0,-1 1 1 0 0,0-1-1 0 0,0 1 1 0 0,1-1-1 0 0,-1 1 0 0 0,1 1 1 0 0,-3 7 8 0 0,2-1 0 0 0,-1 1 1 0 0,1 18-1 0 0,1-13 96 0 0,0 0 1 0 0,1 0-1 0 0,1 0 1 0 0,1 0-1 0 0,0-1 0 0 0,8 22 1 0 0,-10-32-63 0 0,1 1 0 0 0,0-1 0 0 0,0 0 0 0 0,0 0 0 0 0,0 0 1 0 0,1-1-1 0 0,-1 1 0 0 0,1-1 0 0 0,0 1 0 0 0,0-1 0 0 0,0 0 0 0 0,1 0 1 0 0,-1 0-1 0 0,1 0 0 0 0,0-1 0 0 0,-1 0 0 0 0,1 1 0 0 0,0-1 0 0 0,1-1 0 0 0,-1 1 1 0 0,0 0-1 0 0,0-1 0 0 0,1 0 0 0 0,-1 0 0 0 0,8 0 0 0 0,-4 0-27 0 0,0-1-1 0 0,0-1 1 0 0,0 1 0 0 0,0-1-1 0 0,0-1 1 0 0,0 1 0 0 0,0-1-1 0 0,0-1 1 0 0,-1 1 0 0 0,1-1-1 0 0,-1-1 1 0 0,0 0 0 0 0,0 0-1 0 0,0 0 1 0 0,7-6 0 0 0,-7 4-66 0 0,0-1 1 0 0,0 0 0 0 0,0-1 0 0 0,-1 0 0 0 0,0 0-1 0 0,0 0 1 0 0,-1-1 0 0 0,0 0 0 0 0,-1 0 0 0 0,0 0-1 0 0,5-17 1 0 0,-5 12-156 0 0,-1 5-85 0 0,0-1 0 0 0,0 0-1 0 0,-1 1 1 0 0,1-20 0 0 0,-5 25-390 0 0,-4 8 510 0 0,-4 9 410 0 0,8 1-35 0 0,1 0 0 0 0,1 0 0 0 0,0-1 0 0 0,1 1 0 0 0,0 0 0 0 0,1 0 0 0 0,4 14 0 0 0,-6-28-179 0 0,0 0-1 0 0,0 0 1 0 0,0 0-1 0 0,0 0 1 0 0,0 0-1 0 0,0 0 1 0 0,0 0-1 0 0,0 0 1 0 0,0 0 0 0 0,0 0-1 0 0,1 0 1 0 0,-1 0-1 0 0,0 0 1 0 0,0 0-1 0 0,0 0 1 0 0,0 0-1 0 0,0 0 1 0 0,0 0-1 0 0,0 0 1 0 0,0 0-1 0 0,0 0 1 0 0,0 0-1 0 0,0 0 1 0 0,0 0 0 0 0,0 0-1 0 0,0 0 1 0 0,1-14 134 0 0,-2-19-133 0 0,-5-12 29 0 0,3 25-69 0 0,0 0 1 0 0,1-1-1 0 0,2 0 1 0 0,2-35-1 0 0,-2 55 26 0 0,0-1-60 0 0,0 0 0 0 0,0 0 1 0 0,1 0-1 0 0,-1 1 1 0 0,1-1-1 0 0,-1 0 1 0 0,1 0-1 0 0,-1 1 1 0 0,1-1-1 0 0,2-2 0 0 0,-2 3 31 0 0,-1 1 0 0 0,1 0-1 0 0,0 0 1 0 0,0-1-1 0 0,0 1 1 0 0,0 0 0 0 0,0 0-1 0 0,-1 0 1 0 0,1 0-1 0 0,0 0 1 0 0,0 0 0 0 0,0 0-1 0 0,0 1 1 0 0,0-1-1 0 0,-1 0 1 0 0,1 0 0 0 0,0 1-1 0 0,0-1 1 0 0,0 0-1 0 0,-1 1 1 0 0,1-1 0 0 0,0 1-1 0 0,1 0 1 0 0,7 4 17 0 0,0-1 1 0 0,0-1-1 0 0,0 0 1 0 0,1 0-1 0 0,-1 0 1 0 0,1-1-1 0 0,0-1 1 0 0,0 0-1 0 0,0 0 1 0 0,-1-1-1 0 0,1 0 1 0 0,0-1 0 0 0,0 0-1 0 0,0 0 1 0 0,0-1-1 0 0,-1-1 1 0 0,1 1-1 0 0,-1-2 1 0 0,0 1-1 0 0,0-1 1 0 0,15-9-1 0 0,-19 10-3 0 0,-1 0 1 0 0,0 0-1 0 0,1 0 1 0 0,-2-1-1 0 0,1 1 0 0 0,0-1 1 0 0,-1 0-1 0 0,1 0 0 0 0,-1 0 1 0 0,0 0-1 0 0,-1-1 0 0 0,1 1 1 0 0,-1-1-1 0 0,0 0 0 0 0,0 0 1 0 0,0 0-1 0 0,-1 0 0 0 0,1 0 1 0 0,-1 0-1 0 0,0 0 0 0 0,-1 0 1 0 0,1 0-1 0 0,-1-1 0 0 0,0 1 1 0 0,-1 0-1 0 0,1 0 0 0 0,-1 0 1 0 0,0-1-1 0 0,0 1 0 0 0,-1 0 1 0 0,1 0-1 0 0,-1 1 0 0 0,0-1 1 0 0,-5-7-1 0 0,6 10 2 0 0,1 1 0 0 0,-1-1 0 0 0,0 1 0 0 0,-1 0 0 0 0,1-1 0 0 0,0 1 0 0 0,0 0 0 0 0,0 0 0 0 0,-1 0 0 0 0,1 0 0 0 0,0 0 0 0 0,-1 0 0 0 0,1 0 0 0 0,-1 1 0 0 0,1-1 0 0 0,-1 0 0 0 0,0 1 0 0 0,1-1 0 0 0,-1 1 0 0 0,0 0 0 0 0,1-1 0 0 0,-1 1 0 0 0,0 0 0 0 0,1 0 0 0 0,-1 0 0 0 0,0 0 0 0 0,1 0 0 0 0,-1 1 0 0 0,0-1 0 0 0,1 0 0 0 0,-1 1 0 0 0,0-1 0 0 0,1 1 0 0 0,-1 0 0 0 0,1 0 0 0 0,-1-1 0 0 0,1 1 0 0 0,-1 0 0 0 0,1 0 0 0 0,0 0 0 0 0,-1 0 0 0 0,1 1 0 0 0,0-1 0 0 0,0 0 0 0 0,0 0 0 0 0,0 1 0 0 0,0-1 0 0 0,0 1 0 0 0,0-1 0 0 0,0 1 0 0 0,1-1 0 0 0,-1 1 0 0 0,1-1 0 0 0,-1 1 0 0 0,1 0 0 0 0,-1-1 0 0 0,1 1 0 0 0,0 0 0 0 0,0-1 0 0 0,0 1 0 0 0,0 0 0 0 0,0 0 0 0 0,0-1 0 0 0,1 1 0 0 0,-1 0 0 0 0,0-1 0 0 0,2 3 0 0 0,1 6 186 0 0,1-1 0 0 0,1 1 0 0 0,-1-1 0 0 0,1-1 0 0 0,1 1 0 0 0,0-1 0 0 0,0 0 0 0 0,1 0 0 0 0,-1-1 0 0 0,2 1 0 0 0,-1-2 0 0 0,1 1 0 0 0,0-1-1 0 0,1 0 1 0 0,13 7 0 0 0,-11-7-124 0 0,1-1 0 0 0,0 0 1 0 0,0-1-1 0 0,0-1 0 0 0,0 1 0 0 0,1-2 0 0 0,0 0 0 0 0,-1 0 0 0 0,1-2 0 0 0,0 1 0 0 0,24-3 0 0 0,17-7-700 0 0,-39 6 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06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30 169 9671 0 0,'-7'3'469'0'0,"5"-2"-417"0"0,0 0 1 0 0,0 0-1 0 0,0 0 1 0 0,0 0-1 0 0,1 0 1 0 0,-1 0-1 0 0,0 1 1 0 0,1-1-1 0 0,-1 1 1 0 0,1-1-1 0 0,-2 3 1 0 0,7-2 225 0 0,1 0 0 0 0,0 0 1 0 0,0-1-1 0 0,0 0 0 0 0,7 1 0 0 0,162 23-1446 0 0,-116-17 732 0 0,94 0-1 0 0,-18-1-151 0 0,191-1 370 0 0,-204-7 332 0 0,64 0 303 0 0,444 5 475 0 0,223-13-716 0 0,-1-35-206 0 0,-511 24 44 0 0,-283 17-23 0 0,1705-78 368 0 0,-1325 69-358 0 0,1454-45 864 0 0,-40 29-565 0 0,527 82 564 0 0,-1251-20-244 0 0,1824 19 1636 0 0,-1980-44-2002 0 0,739 12 220 0 0,330-30-282 0 0,-398-6-192 0 0,-997 22 0 0 0,173 1 0 0 0,-616-8 0 0 0,859 18 0 0 0,-900-6 217 0 0,278 59 0 0 0,-426-68-192 0 0,6 1 3 0 0,0 1 0 0 0,0 0-1 0 0,20 10 1 0 0,-34-13-28 0 0,0 0 0 0 0,0 1 1 0 0,-1 0-1 0 0,1 0 1 0 0,-1 0-1 0 0,0 0 0 0 0,0 1 1 0 0,0-1-1 0 0,0 1 0 0 0,-1 0 1 0 0,1 0-1 0 0,-1 1 1 0 0,0-1-1 0 0,-1 1 0 0 0,1-1 1 0 0,2 9-1 0 0,7 26 33 0 0,-2 1 0 0 0,-2 1 0 0 0,5 60 0 0 0,1 12-37 0 0,-3-35 4 0 0,2 105 1 0 0,-15 78 211 0 0,0-151-10 0 0,20 406 105 0 0,-17-502-333 0 0,0 1 0 0 0,6 20 1 0 0,-4-17 12 0 0,0-3-115 0 0,3 3-218 0 0,22 54-94 0 0,-21-53-1107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07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13823 0 0,'-2'39'5677'0'0,"-6"38"-3939"0"0,-3 26-1658 0 0,0 105 797 0 0,-19 185-257 0 0,22-316-2109 0 0,7-73 226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08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41 715 5983 0 0,'-4'1'101'0'0,"1"0"224"0"0,1-1 0 0 0,-1 1 0 0 0,0 0 0 0 0,1 0 1 0 0,-1 0-1 0 0,1 1 0 0 0,-1-1 0 0 0,1 0 1 0 0,-1 1-1 0 0,1 0 0 0 0,0-1 0 0 0,0 1 0 0 0,-3 3 1 0 0,9-2 2222 0 0,7-4-1286 0 0,10-5-251 0 0,11-8-405 0 0,0-1 1 0 0,-2-2-1 0 0,0-1 0 0 0,-1-1 1 0 0,51-45-1 0 0,-42 28-199 0 0,-2-1-1 0 0,-1-2 0 0 0,39-57 1 0 0,-15 10-172 0 0,117-152 1954 0 0,-170 232-2325 0 0,-2-1-43 0 0,2 1-1 0 0,-1 1 1 0 0,1-1 0 0 0,-1 1-1 0 0,1 0 1 0 0,1 0 0 0 0,7-4-1 0 0,-14 9 180 0 0,0 0-1 0 0,0 0 0 0 0,1 0 0 0 0,-1 0 1 0 0,0 0-1 0 0,0 0 0 0 0,1 0 1 0 0,-1 1-1 0 0,0-1 0 0 0,0 0 1 0 0,1 0-1 0 0,-1 0 0 0 0,0 0 1 0 0,0 0-1 0 0,1 1 0 0 0,-1-1 1 0 0,0 0-1 0 0,0 0 0 0 0,0 0 1 0 0,1 1-1 0 0,-1-1 0 0 0,0 0 1 0 0,0 0-1 0 0,0 0 0 0 0,0 1 1 0 0,0-1-1 0 0,0 0 0 0 0,1 0 1 0 0,-1 1-1 0 0,0-1 0 0 0,0 0 1 0 0,0 1-1 0 0,0-1 0 0 0,0 0 1 0 0,0 0-1 0 0,0 1 0 0 0,0-1 1 0 0,0 0-1 0 0,0 0 0 0 0,0 1 0 0 0,0-1 1 0 0,0 0-1 0 0,0 0 0 0 0,-1 1 1 0 0,1-1-1 0 0,-1 18-51 0 0,0-15 43 0 0,-7 73-46 0 0,0 92-1 0 0,9-138 41 0 0,1 1-1 0 0,2-1 1 0 0,1 1-1 0 0,1-1 1 0 0,20 57-1 0 0,-8-46 16 0 0,2-1 0 0 0,44 68 0 0 0,-61-103 0 0 0,16 27 0 0 0,-18-30 0 0 0,0 0 0 0 0,-1 0 0 0 0,1 0 0 0 0,0 0 0 0 0,-1 0 0 0 0,1 0 0 0 0,-1 0 0 0 0,0 0 0 0 0,0 0 0 0 0,0 0 0 0 0,0 0 0 0 0,0 0 0 0 0,0 0 0 0 0,0 0 0 0 0,-1 2 0 0 0,0-3 14 0 0,0 0-1 0 0,0 0 1 0 0,0 0-1 0 0,0 0 1 0 0,0 0-1 0 0,0 0 0 0 0,0 0 1 0 0,0 0-1 0 0,0 0 1 0 0,-1-1-1 0 0,1 1 1 0 0,0 0-1 0 0,0-1 1 0 0,-1 1-1 0 0,1-1 1 0 0,0 0-1 0 0,-1 1 1 0 0,-1-1-1 0 0,-29 5 401 0 0,27-5-356 0 0,-23 2 324 0 0,-1-2 0 0 0,1 0 0 0 0,0-2 0 0 0,-55-12-1 0 0,-108-37 574 0 0,147 38-909 0 0,1-2 0 0 0,1-2 0 0 0,1-2 0 0 0,0-2 0 0 0,-62-42 0 0 0,93 54-214 0 0,7 6-385 0 0,6 5-1459 0 0,7 5-6083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09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140 510 7831 0 0,'-1'1'90'0'0,"1"-1"-1"0"0,-1 0 1 0 0,0 1-1 0 0,0-1 0 0 0,0 1 1 0 0,0-1-1 0 0,0 1 0 0 0,1-1 1 0 0,-1 1-1 0 0,0-1 1 0 0,0 1-1 0 0,1 0 0 0 0,-1-1 1 0 0,1 1-1 0 0,-1 0 0 0 0,0 0 1 0 0,1-1-1 0 0,-1 3 1 0 0,-10 17 320 0 0,9-15-231 0 0,-11 22 498 0 0,2 1-1 0 0,1 0 0 0 0,-6 30 1 0 0,-14 92 1153 0 0,16-74-967 0 0,-2 18 992 0 0,13-74 2083 0 0,232-728-2666 0 0,-224 692-1272 0 0,-3 11 0 0 0,-1-1 0 0 0,1 1 0 0 0,0 0 0 0 0,0 0 0 0 0,1 1 0 0 0,-1-1 0 0 0,6-7 0 0 0,-4 13 2 0 0,-2 6-5 0 0,0 14-31 0 0,-2-17 9 0 0,3 51-30 0 0,18 99-1 0 0,-18-138 48 0 0,1 0-1 0 0,1-1 1 0 0,0 1-1 0 0,1-1 1 0 0,1 0-1 0 0,0-1 1 0 0,1 0 0 0 0,0 0-1 0 0,1 0 1 0 0,21 22-1 0 0,-27-32 9 0 0,1-1 0 0 0,0 1 0 0 0,-1-1 0 0 0,1 0 0 0 0,1-1 0 0 0,-1 1 0 0 0,0-1 0 0 0,1 1 0 0 0,-1-1 0 0 0,1 0 0 0 0,0-1 0 0 0,0 1 0 0 0,-1-1 0 0 0,1 0 0 0 0,0 0 0 0 0,0-1 0 0 0,9 1 0 0 0,-7-2 0 0 0,-1 0 0 0 0,0 0 0 0 0,0-1 0 0 0,0 0 0 0 0,-1 0 0 0 0,1 0 0 0 0,0-1 0 0 0,-1 1 0 0 0,1-1 0 0 0,-1-1 0 0 0,0 1 0 0 0,0-1 0 0 0,0 0 0 0 0,5-5 0 0 0,13-16 8 0 0,0 0-1 0 0,-1-2 1 0 0,-2 0-1 0 0,21-38 1 0 0,58-126 55 0 0,-61 115-47 0 0,75-150 339 0 0,-106 209-115 0 0,-14 26 10 0 0,-15 28-103 0 0,-1 9-140 0 0,2 2 0 0 0,2 0-1 0 0,2 0 1 0 0,3 2 0 0 0,1 0-1 0 0,3 0 1 0 0,2 1 0 0 0,2 0-1 0 0,1 70 1 0 0,5-107 0 0 0,1-1-1 0 0,0 1 1 0 0,1-1-1 0 0,0 0 1 0 0,1 1 0 0 0,0-1-1 0 0,1 0 1 0 0,9 19-1 0 0,-11-28-142 0 0,0-1 0 0 0,0 0 0 0 0,0 0-1 0 0,0 0 1 0 0,0 0 0 0 0,0 0 0 0 0,1 0-1 0 0,0 0 1 0 0,-1-1 0 0 0,1 1 0 0 0,0-1-1 0 0,0 0 1 0 0,1 0 0 0 0,-1 0 0 0 0,0 0 0 0 0,1-1-1 0 0,-1 1 1 0 0,1-1 0 0 0,-1 0 0 0 0,1 0-1 0 0,0 0 1 0 0,-1-1 0 0 0,1 1 0 0 0,0-1-1 0 0,0 0 1 0 0,-1 0 0 0 0,1 0 0 0 0,0 0 0 0 0,0-1-1 0 0,-1 0 1 0 0,1 1 0 0 0,-1-1 0 0 0,1-1-1 0 0,0 1 1 0 0,4-3 0 0 0,33-14-6087 0 0,-17 6 843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09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271 112 5527 0 0,'1'-3'164'0'0,"0"0"-1"0"0,0 0 0 0 0,-1 0 1 0 0,1 0-1 0 0,-1 0 0 0 0,0 0 1 0 0,0 0-1 0 0,0 0 0 0 0,0 0 1 0 0,-1 0-1 0 0,1 0 1 0 0,-1 0-1 0 0,0 0 0 0 0,0 0 1 0 0,0 0-1 0 0,0 1 0 0 0,0-1 1 0 0,0 0-1 0 0,-3-3 0 0 0,1 2 337 0 0,0 0-1 0 0,-1 0 1 0 0,0 0 0 0 0,1 0-1 0 0,-1 0 1 0 0,-1 1 0 0 0,1 0-1 0 0,0 0 1 0 0,-1 0-1 0 0,-5-2 1 0 0,7 3-212 0 0,0 1 0 0 0,0 0 0 0 0,0 0 0 0 0,0 0 0 0 0,0 0 0 0 0,0 0 1 0 0,0 1-1 0 0,-1-1 0 0 0,1 1 0 0 0,0 0 0 0 0,0 0 0 0 0,-1 0 0 0 0,1 1 0 0 0,0-1 0 0 0,0 1 0 0 0,-6 1 0 0 0,4 0-54 0 0,0 1 0 0 0,0-1 0 0 0,0 1 0 0 0,0 0 0 0 0,0 0 0 0 0,1 1 0 0 0,-1-1 0 0 0,-6 9 1 0 0,-1 2-61 0 0,1 0 1 0 0,0 1 0 0 0,1 0-1 0 0,1 1 1 0 0,-7 16 0 0 0,10-19-114 0 0,0 0 1 0 0,1 0 0 0 0,0 1-1 0 0,1 0 1 0 0,1-1 0 0 0,-3 23-1 0 0,6-32-46 0 0,-1 1 0 0 0,1-1 0 0 0,1 0 0 0 0,-1 1 0 0 0,1-1 0 0 0,-1 0 1 0 0,1 1-1 0 0,0-1 0 0 0,1 0 0 0 0,-1 0 0 0 0,1 0 0 0 0,0 0 0 0 0,0 0 0 0 0,0 0 0 0 0,0 0 0 0 0,1-1 0 0 0,-1 1 0 0 0,1-1 0 0 0,0 0 0 0 0,0 1 0 0 0,0-2 0 0 0,1 1 0 0 0,-1 0 0 0 0,1 0 0 0 0,5 2 0 0 0,-1-1-10 0 0,0 0 0 0 0,1-1 0 0 0,-1-1 0 0 0,1 1 0 0 0,-1-1 0 0 0,1 0 0 0 0,0-1 0 0 0,0 0 0 0 0,0-1 0 0 0,0 1-1 0 0,15-3 1 0 0,-14 1-3 0 0,1-1-1 0 0,-1 0 1 0 0,0 0 0 0 0,0-1-1 0 0,0-1 1 0 0,0 1-1 0 0,-1-2 1 0 0,1 1 0 0 0,15-12-1 0 0,-20 12 4 0 0,0 0 0 0 0,-1 0-1 0 0,0-1 1 0 0,0 1 0 0 0,0-1 0 0 0,-1 0 0 0 0,1 0-1 0 0,-1-1 1 0 0,-1 1 0 0 0,1-1 0 0 0,-1 1-1 0 0,1-1 1 0 0,-2 0 0 0 0,1 0 0 0 0,-1 0 0 0 0,2-10-1 0 0,-1-9-190 0 0,-1 0 0 0 0,-4-44 0 0 0,1 39-317 0 0,-1 6-353 0 0,0-8-1003 0 0,5 12-2302 0 0,0 13-1639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1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28 271 4143 0 0,'3'0'-38'0'0,"-3"0"106"0"0,0 0 0 0 0,0 0 0 0 0,1 0 0 0 0,-1 0 0 0 0,0 0 0 0 0,0 0 1 0 0,1 0-1 0 0,-1 0 0 0 0,0 0 0 0 0,1 0 0 0 0,-1 0 0 0 0,0 0 0 0 0,0 0 1 0 0,1 0-1 0 0,-1 0 0 0 0,0 0 0 0 0,1 0 0 0 0,-1 0 0 0 0,0 0 1 0 0,0 0-1 0 0,1 1 0 0 0,-1-1 0 0 0,0 0 0 0 0,0 0 0 0 0,1 0 0 0 0,-1 0 1 0 0,0 1-1 0 0,0-1 0 0 0,0 0 0 0 0,1 0 0 0 0,-1 1 0 0 0,0-1 1 0 0,0 0-1 0 0,0 0 0 0 0,0 1 0 0 0,0-1 0 0 0,0 0 0 0 0,1 0 0 0 0,-1 1 1 0 0,0-1-1 0 0,0 0 0 0 0,0 0 0 0 0,0 1 0 0 0,0-1 0 0 0,0 0 1 0 0,0 1-1 0 0,0-1 0 0 0,0 0 0 0 0,0 0 0 0 0,0 1 0 0 0,0-1 0 0 0,-1 0 1 0 0,1 1-1 0 0,0-1 0 0 0,0 0 0 0 0,0 0 0 0 0,-1 1 0 0 0,1 6 466 0 0,-2 35 2990 0 0,-15 80-1 0 0,10-86-2339 0 0,2 1 0 0 0,1 0 0 0 0,2 42 0 0 0,2-77-1090 0 0,0 0 0 0 0,0 0 0 0 0,0 0 0 0 0,0 0 0 0 0,1 1 1 0 0,-1-1-1 0 0,1 0 0 0 0,0 0 0 0 0,0 0 0 0 0,-1 0 0 0 0,3 3 0 0 0,-2-5-75 0 0,-1 0-1 0 0,0 1 0 0 0,0-1 1 0 0,1 0-1 0 0,-1 0 0 0 0,0 0 1 0 0,0 1-1 0 0,1-1 0 0 0,-1 0 1 0 0,0 0-1 0 0,1 0 1 0 0,-1 0-1 0 0,0 0 0 0 0,1 0 1 0 0,-1 0-1 0 0,0 1 0 0 0,1-1 1 0 0,-1 0-1 0 0,0 0 0 0 0,1 0 1 0 0,-1 0-1 0 0,0 0 0 0 0,1 0 1 0 0,-1-1-1 0 0,0 1 0 0 0,1 0 1 0 0,11-11 213 0 0,-5 1-145 0 0,-1-1 1 0 0,0 0-1 0 0,-1-1 0 0 0,0 1 0 0 0,5-24 0 0 0,1 4-79 0 0,5-16 32 0 0,26-68-24 0 0,-33 94-17 0 0,1 0 0 0 0,0 1 1 0 0,18-23-1 0 0,-28 42 1 0 0,0 1 0 0 0,0 0 0 0 0,1-1 1 0 0,-1 1-1 0 0,0-1 0 0 0,1 1 0 0 0,-1 0 0 0 0,1-1 0 0 0,-1 1 0 0 0,0 0 0 0 0,1-1 0 0 0,-1 1 0 0 0,1 0 1 0 0,-1-1-1 0 0,1 1 0 0 0,-1 0 0 0 0,1 0 0 0 0,-1 0 0 0 0,1 0 0 0 0,-1-1 0 0 0,1 1 0 0 0,-1 0 0 0 0,1 0 0 0 0,-1 0 1 0 0,1 0-1 0 0,-1 0 0 0 0,1 0 0 0 0,0 0 0 0 0,0 1 0 0 0,0 0-1 0 0,1-1 1 0 0,-1 1 0 0 0,0-1 0 0 0,0 1-1 0 0,0 0 1 0 0,0 0 0 0 0,-1 0 0 0 0,1 0 0 0 0,0 0-1 0 0,0 0 1 0 0,1 1 0 0 0,19 40-34 0 0,-15-29 4 0 0,0-4 30 0 0,-1 0 0 0 0,1 0 0 0 0,1 0 0 0 0,0-1 0 0 0,0 0 0 0 0,0-1 0 0 0,1 1 0 0 0,0-1 0 0 0,1-1 0 0 0,0 0 0 0 0,0 0 0 0 0,0-1 0 0 0,0 0 0 0 0,1 0 0 0 0,0-1 0 0 0,0 0 0 0 0,0-1 0 0 0,0 0 0 0 0,1-1 0 0 0,13 2 0 0 0,-9-3 0 0 0,1 0 0 0 0,-1 0 0 0 0,0-2 0 0 0,1 0 0 0 0,-1-1 0 0 0,0 0 0 0 0,0-1 0 0 0,0-1 0 0 0,0-1 0 0 0,-1 0 0 0 0,1 0 0 0 0,-1-2 0 0 0,22-13 0 0 0,-25 13 0 0 0,-1-1 0 0 0,-1-1 0 0 0,1 1 0 0 0,-2-2 0 0 0,1 1 0 0 0,-1-1 0 0 0,8-13 0 0 0,5-10 0 0 0,16-36 0 0 0,-32 58 3 0 0,0-1-1 0 0,-1 1 0 0 0,0-1 1 0 0,-1 0-1 0 0,0 0 1 0 0,2-24-1 0 0,-4 31 8 0 0,-1 0 0 0 0,0-1 0 0 0,0 1 0 0 0,0 0 0 0 0,-1 0 1 0 0,0-1-1 0 0,0 1 0 0 0,0 0 0 0 0,-1 0 0 0 0,0 0 0 0 0,0 0 0 0 0,0 0 0 0 0,0 1 0 0 0,-1-1 0 0 0,0 0 0 0 0,0 1 0 0 0,0 0 0 0 0,-6-7 0 0 0,7 10 16 0 0,0-1 0 0 0,0 1-1 0 0,0-1 1 0 0,0 1 0 0 0,0 0-1 0 0,0 0 1 0 0,0 0 0 0 0,0 0 0 0 0,0 0-1 0 0,0 1 1 0 0,-1-1 0 0 0,1 1-1 0 0,0-1 1 0 0,-1 1 0 0 0,1 0 0 0 0,0 0-1 0 0,-1 0 1 0 0,1 0 0 0 0,0 0-1 0 0,0 1 1 0 0,-1-1 0 0 0,1 1 0 0 0,0-1-1 0 0,0 1 1 0 0,-1 0 0 0 0,1 0-1 0 0,0 0 1 0 0,0 0 0 0 0,0 0 0 0 0,0 0-1 0 0,0 1 1 0 0,0-1 0 0 0,1 1-1 0 0,-3 2 1 0 0,-6 5 44 0 0,2 0-1 0 0,-1 0 0 0 0,1 1 0 0 0,-13 20 1 0 0,12-15-68 0 0,1-1 0 0 0,0 2 0 0 0,1-1 0 0 0,0 1 0 0 0,2 0 0 0 0,-1 0 0 0 0,2 1 1 0 0,-3 19-1 0 0,6-29-2 0 0,0-1 0 0 0,1 1-1 0 0,0-1 1 0 0,0 1 0 0 0,1-1 0 0 0,0 1 0 0 0,0-1 0 0 0,0 1 0 0 0,1-1 0 0 0,-1 0 0 0 0,2 1 0 0 0,-1-1 0 0 0,1 0 0 0 0,0 0 0 0 0,0-1 0 0 0,0 1 0 0 0,1-1 0 0 0,0 0 0 0 0,0 1-1 0 0,0-2 1 0 0,1 1 0 0 0,0 0 0 0 0,0-1 0 0 0,7 5 0 0 0,1-2-8 0 0,0 1 0 0 0,1-2 1 0 0,0 0-1 0 0,0-1 0 0 0,0 0 0 0 0,1-1 0 0 0,-1 0 0 0 0,30 2 1 0 0,1-3-98 0 0,76-4 0 0 0,61-13-567 0 0,-95 5 48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1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242 142 4607 0 0,'-5'-10'744'0'0,"-10"-14"-1560"0"0,6 17 2377 0 0,-4 6 3513 0 0,5 4-4251 0 0,-1-1 0 0 0,1 2 0 0 0,0-1 1 0 0,0 1-1 0 0,0 0 0 0 0,0 1 0 0 0,1 0 0 0 0,-10 8 0 0 0,7-4-397 0 0,0 1-1 0 0,1 0 0 0 0,0 0 0 0 0,1 1 1 0 0,-9 14-1 0 0,9-11-310 0 0,0 0-1 0 0,1 0 1 0 0,1 1 0 0 0,0-1 0 0 0,1 2 0 0 0,1-1-1 0 0,0 0 1 0 0,1 1 0 0 0,1 0 0 0 0,-1 18-1 0 0,3-27-86 0 0,1-1 0 0 0,-1 0-1 0 0,1 1 1 0 0,0-1 0 0 0,1 0-1 0 0,-1 0 1 0 0,1 0-1 0 0,0 0 1 0 0,1 0 0 0 0,-1 0-1 0 0,1 0 1 0 0,1-1 0 0 0,-1 1-1 0 0,1-1 1 0 0,8 9-1 0 0,-9-10-16 0 0,1-2-1 0 0,-1 1 0 0 0,1 0 1 0 0,0-1-1 0 0,-1 1 0 0 0,1-1 1 0 0,1 0-1 0 0,-1-1 0 0 0,0 1 0 0 0,0-1 1 0 0,1 1-1 0 0,-1-1 0 0 0,0-1 1 0 0,1 1-1 0 0,-1 0 0 0 0,1-1 1 0 0,-1 0-1 0 0,1 0 0 0 0,-1-1 1 0 0,1 1-1 0 0,-1-1 0 0 0,1 0 1 0 0,5-2-1 0 0,6-3 13 0 0,0 0 1 0 0,-1-1-1 0 0,-1 0 1 0 0,1-2-1 0 0,-1 0 1 0 0,0 0-1 0 0,12-12 1 0 0,84-84 53 0 0,-106 101-78 0 0,27-30 6 0 0,-2-1 0 0 0,-2-1 1 0 0,-1-1-1 0 0,-2-1 0 0 0,21-45 1 0 0,-43 78-31 0 0,14-31-128 0 0,-15 34 142 0 0,-1 0 0 0 0,1 0 0 0 0,-1 1 0 0 0,1-1 1 0 0,-1 0-1 0 0,0 0 0 0 0,1 0 0 0 0,-1 0 1 0 0,0 1-1 0 0,0-1 0 0 0,0 0 0 0 0,-1 0 1 0 0,1 0-1 0 0,0 0 0 0 0,-1 1 0 0 0,1-1 1 0 0,-1-2-1 0 0,0 4 3 0 0,0-1 0 0 0,1 0 1 0 0,-1 1-1 0 0,0-1 0 0 0,0 1 0 0 0,1-1 1 0 0,-1 1-1 0 0,0 0 0 0 0,0-1 0 0 0,0 1 0 0 0,1 0 1 0 0,-1 0-1 0 0,0-1 0 0 0,0 1 0 0 0,0 0 1 0 0,0 0-1 0 0,0 0 0 0 0,1 0 0 0 0,-1 0 1 0 0,0 0-1 0 0,0 0 0 0 0,0 0 0 0 0,0 1 1 0 0,0-1-1 0 0,0 0 0 0 0,1 0 0 0 0,-1 1 1 0 0,0-1-1 0 0,0 0 0 0 0,1 1 0 0 0,-1-1 1 0 0,0 1-1 0 0,0-1 0 0 0,1 1 0 0 0,-2 0 0 0 0,-24 22-199 0 0,9-3-344 0 0,1 2 0 0 0,1 0-1 0 0,1 1 1 0 0,1 0 0 0 0,1 1-1 0 0,1 0 1 0 0,-9 30 0 0 0,18-44 45 0 0,0-1 1 0 0,0 1 0 0 0,1-1 0 0 0,0 1 0 0 0,1 0-1 0 0,0-1 1 0 0,1 1 0 0 0,2 11 0 0 0,0-8-4538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11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33 407 3199 0 0,'-7'259'0'0'0,"8"-183"0"0"0,-16 366-75 0 0,8-287 78 0 0,5-131 30 0 0,1-12 39 0 0,0 0 0 0 0,1-1 0 0 0,0 1 0 0 0,1 0 0 0 0,3 15-1 0 0,-4-40 1430 0 0,0-1 0 0 0,1 1 0 0 0,4-16-1 0 0,-3 8-231 0 0,19-139 5384 0 0,12-82-3325 0 0,-2 6-1989 0 0,-7 62-208 0 0,77-279-1 0 0,-96 435-1102 0 0,-4 11-6 0 0,1 0-1 0 0,0 0 0 0 0,0 0 0 0 0,1 1 0 0 0,0-1 1 0 0,0 0-1 0 0,0 1 0 0 0,9-11 0 0 0,-11 16-23 0 0,0 1 0 0 0,0-1 0 0 0,0 1-1 0 0,0-1 1 0 0,0 1 0 0 0,0 0 0 0 0,0-1 0 0 0,0 1 0 0 0,0 0 0 0 0,0 0-1 0 0,0 0 1 0 0,0 0 0 0 0,0 0 0 0 0,0 0 0 0 0,0 0 0 0 0,0 0-1 0 0,1 1 1 0 0,-1-1 0 0 0,0 0 0 0 0,0 0 0 0 0,0 1 0 0 0,0-1-1 0 0,0 1 1 0 0,-1-1 0 0 0,1 1 0 0 0,0-1 0 0 0,0 1 0 0 0,0 0-1 0 0,0-1 1 0 0,1 2 0 0 0,27 26-137 0 0,-27-26 140 0 0,17 22-154 0 0,-1 0 0 0 0,-1 1 0 0 0,-1 1 1 0 0,16 35-1 0 0,-27-52 86 0 0,0 1 1 0 0,-1 0-1 0 0,0 0 0 0 0,3 16 1 0 0,-1-4 5 0 0,1 2-34 0 0,-1 0 0 0 0,-1 0-1 0 0,-1 1 1 0 0,-1-1-1 0 0,0 35 1 0 0,-4-43 67 0 0,0 0 1 0 0,0 0-1 0 0,-2 0 0 0 0,0-1 1 0 0,-1 1-1 0 0,0-1 0 0 0,-1 0 1 0 0,-14 27-1 0 0,16-36 44 0 0,0-1 0 0 0,-1 1-1 0 0,0-1 1 0 0,0 0 0 0 0,0 0-1 0 0,0-1 1 0 0,-1 1 0 0 0,0-1-1 0 0,0 0 1 0 0,0 0 0 0 0,0-1-1 0 0,-1 0 1 0 0,1 0 0 0 0,-1 0-1 0 0,0 0 1 0 0,0-1 0 0 0,0 0-1 0 0,0 0 1 0 0,0-1 0 0 0,-1 1-1 0 0,1-1 1 0 0,0-1 0 0 0,-1 1-1 0 0,1-1 1 0 0,0 0 0 0 0,-1-1-1 0 0,-10-2 1 0 0,4 1 33 0 0,1-1 0 0 0,0 0 0 0 0,0-1-1 0 0,0-1 1 0 0,1 1 0 0 0,-1-2 0 0 0,1 0 0 0 0,0 0 0 0 0,1-1-1 0 0,0 0 1 0 0,0-1 0 0 0,0 0 0 0 0,-10-13 0 0 0,0-4-520 0 0,2 0-1 0 0,-21-39 1 0 0,22 35-1063 0 0,7 13-241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17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22 919 0 0,'-2'-2'1051'0'0,"-1"0"0"0"0,1 0-1 0 0,-1 0 1 0 0,1 0 0 0 0,-1 1-1 0 0,0-1 1 0 0,0 1 0 0 0,0 0-1 0 0,0-1 1 0 0,0 2-1 0 0,-5-2 1 0 0,2 1-202 0 0,0 0-1 0 0,0 1 1 0 0,0 0 0 0 0,0 0-1 0 0,0 0 1 0 0,-6 2 0 0 0,4-1-582 0 0,2 0 1 0 0,-1 1-1 0 0,0 0 1 0 0,0 1-1 0 0,1 0 1 0 0,-1 0-1 0 0,1 0 1 0 0,0 0-1 0 0,0 1 1 0 0,0 0-1 0 0,-7 6 1 0 0,8-3-181 0 0,-1-1 0 0 0,2 1 0 0 0,-1 0 0 0 0,1 0 1 0 0,0 0-1 0 0,0 1 0 0 0,1-1 0 0 0,0 1 0 0 0,-3 13 0 0 0,1-1-81 0 0,1 0 0 0 0,-2 38 0 0 0,5 8 10 0 0,3 0 0 0 0,3 0 0 0 0,20 96 0 0 0,-20-123-16 0 0,-1 0 0 0 0,-2 57 0 0 0,-3-75 0 0 0,2-18-1 0 0,-1 1 1 0 0,1-1-1 0 0,0 0 0 0 0,0 0 0 0 0,0 0 0 0 0,0 0 1 0 0,0 0-1 0 0,1 0 0 0 0,-1 0 0 0 0,1 0 0 0 0,0 0 1 0 0,0-1-1 0 0,0 1 0 0 0,0-1 0 0 0,0 1 0 0 0,1-1 0 0 0,-1 0 1 0 0,1 0-1 0 0,-1 0 0 0 0,1 0 0 0 0,0 0 0 0 0,0-1 1 0 0,0 1-1 0 0,5 1 0 0 0,3 1 48 0 0,0 0 0 0 0,0 0 0 0 0,0-1 1 0 0,0-1-1 0 0,21 3 0 0 0,6-3-157 0 0,22 2 568 0 0,-21 4-7191 0 0,-31-5-801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19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3223 0 0,'0'-1'304'0'0,"0"1"0"0"0,1-1 0 0 0,-1 1 0 0 0,0-1 0 0 0,1 1 0 0 0,-1-1-1 0 0,1 1 1 0 0,-1-1 0 0 0,1 1 0 0 0,-1-1 0 0 0,0 1 0 0 0,1-1-1 0 0,0 1 1 0 0,-1 0 0 0 0,1-1 0 0 0,-1 1 0 0 0,1 0 0 0 0,0-1 0 0 0,25-8 3177 0 0,-23 8-2857 0 0,1-1-148 0 0,1 1 1 0 0,-1-1-1 0 0,1 1 1 0 0,-1 0-1 0 0,1 1 1 0 0,0-1-1 0 0,-1 1 1 0 0,1 0-1 0 0,0 0 1 0 0,-1 0-1 0 0,1 1 1 0 0,7 1-1 0 0,-6 0-285 0 0,0 1-1 0 0,0 0 1 0 0,0-1-1 0 0,-1 2 1 0 0,9 4-1 0 0,35 24-103 0 0,-29-21-93 0 0,-1 1 0 0 0,22 19-1 0 0,-31-21-47 0 0,-1 2 1 0 0,1 0-1 0 0,-2 0 0 0 0,1 0 0 0 0,-2 1 1 0 0,0 0-1 0 0,0 1 0 0 0,7 25 1 0 0,-4-14-32 0 0,18 32 1 0 0,-22-44 64 0 0,-1 1-1 0 0,0-1 1 0 0,-1 1 0 0 0,0 0-1 0 0,-1 0 1 0 0,-1 1 0 0 0,0-1-1 0 0,-1 0 1 0 0,-1 1 0 0 0,-1 16-1 0 0,-27 177 1326 0 0,20-165-1154 0 0,-9 25 808 0 0,5-27-486 0 0,11-35-432 0 0,-1-2 0 0 0,0 1 0 0 0,0 0 0 0 0,0 0 0 0 0,-1-1 0 0 0,1 1-1 0 0,-1-1 1 0 0,0 1 0 0 0,0-1 0 0 0,-1 0 0 0 0,1-1 0 0 0,-7 6 0 0 0,7-6 35 0 0,0-1 0 0 0,0 0 0 0 0,0 0 0 0 0,0 0 0 0 0,0-1 0 0 0,0 1 0 0 0,-1-1 0 0 0,1 0 0 0 0,-1 0 0 0 0,1 0 0 0 0,-1 0 0 0 0,0 0 0 0 0,1-1 0 0 0,-1 0 0 0 0,1 1 0 0 0,-1-2 0 0 0,0 1 0 0 0,-5-1 0 0 0,-1-1-660 0 0,-22-7 1497 0 0,30 8-1742 0 0,0 0 1 0 0,0 0-1 0 0,1 0 1 0 0,-1-1-1 0 0,0 1 1 0 0,1 0-1 0 0,-1-1 1 0 0,-2-3-1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1:4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214 381 5695 0 0,'49'-21'0'0'0,"-33"14"0"0"0,-1 1 0 0 0,28-8 0 0 0,-107 27 183 0 0,-86 17-315 0 0,51-14 3331 0 0,81-16-1106 0 0,17 0-1982 0 0,1 0 1 0 0,0-1-1 0 0,-1 1 0 0 0,1 0 0 0 0,0 0 0 0 0,0 0 1 0 0,-1 0-1 0 0,1-1 0 0 0,0 1 0 0 0,0 0 1 0 0,0 0-1 0 0,-1 0 0 0 0,1-1 0 0 0,0 1 1 0 0,0 0-1 0 0,0 0 0 0 0,0-1 0 0 0,0 1 0 0 0,-1 0 1 0 0,1 0-1 0 0,0-1 0 0 0,0 1 0 0 0,0 0 1 0 0,0-1-1 0 0,0 1 0 0 0,0 0 0 0 0,0 0 1 0 0,0-1-1 0 0,0 1 0 0 0,0-1 0 0 0,1-2 290 0 0,0 0-1 0 0,0 0 0 0 0,0 1 0 0 0,1-1 1 0 0,-1 0-1 0 0,1 0 0 0 0,3-3 1 0 0,0 0-156 0 0,0 0 1 0 0,0 0-1 0 0,1 1 1 0 0,0-1-1 0 0,0 1 1 0 0,0 1 0 0 0,12-7-1 0 0,52-24 730 0 0,-48 25-701 0 0,108-51-144 0 0,4 7 0 0 0,202-55 1 0 0,-179 76-738 0 0,-90 27-2346 0 0,-51 5-3517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19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2416 6447 0 0,'-1'1'122'0'0,"1"-1"0"0"0,-1 1-1 0 0,1 0 1 0 0,0-1 0 0 0,-1 1 0 0 0,1-1-1 0 0,0 1 1 0 0,0 0 0 0 0,-1-1-1 0 0,1 1 1 0 0,0 0 0 0 0,0-1-1 0 0,0 1 1 0 0,0 0 0 0 0,0-1-1 0 0,0 1 1 0 0,0 0 0 0 0,0-1-1 0 0,0 1 1 0 0,0 0 0 0 0,0-1 0 0 0,0 1-1 0 0,1 0 1 0 0,-1-1 0 0 0,0 1-1 0 0,0 0 1 0 0,1-1 0 0 0,-1 1-1 0 0,0-1 1 0 0,1 1 0 0 0,-1-1-1 0 0,1 1 1 0 0,-1 0 0 0 0,0-1-1 0 0,1 0 1 0 0,-1 1 0 0 0,1-1-1 0 0,0 1 1 0 0,-1-1 0 0 0,1 0 0 0 0,-1 1-1 0 0,1-1 1 0 0,0 0 0 0 0,-1 1-1 0 0,1-1 1 0 0,0 0 0 0 0,-1 0-1 0 0,2 0 1 0 0,4 1 274 0 0,1 0 1 0 0,0 0-1 0 0,0-1 0 0 0,9-1 0 0 0,5 1 324 0 0,402 28 2300 0 0,-318-29-2788 0 0,-1-4 0 0 0,110-19 0 0 0,-37-10 188 0 0,-1-7-1 0 0,282-106 1 0 0,361-187 661 0 0,-92-29-448 0 0,-368 152-323 0 0,-163 93-125 0 0,-30 14-33 0 0,236-194 0 0 0,-158 110-140 0 0,-22 17 93 0 0,240-195-22 0 0,-440 351-93 0 0,-15 11-26 0 0,0 0 0 0 0,-1-1 0 0 0,0 0 0 0 0,0 0 0 0 0,0 0 1 0 0,-1 0-1 0 0,6-8 0 0 0,-11 13-28 0 0,0 0 0 0 0,-1 0 0 0 0,1 0 0 0 0,0 0 0 0 0,0 0 1 0 0,0 0-1 0 0,0 0 0 0 0,0 0 0 0 0,-1 0 0 0 0,1 0 0 0 0,0 0 0 0 0,0 0 1 0 0,0 0-1 0 0,0 0 0 0 0,0 0 0 0 0,-1 0 0 0 0,1 0 0 0 0,0 0 0 0 0,0 0 0 0 0,0 0 1 0 0,0 0-1 0 0,0 0 0 0 0,0 0 0 0 0,-1 0 0 0 0,1 0 0 0 0,0 0 0 0 0,0-1 0 0 0,0 1 1 0 0,0 0-1 0 0,0 0 0 0 0,0 0 0 0 0,0 0 0 0 0,0 0 0 0 0,-1 0 0 0 0,1-1 1 0 0,0 1-1 0 0,0 0 0 0 0,0 0 0 0 0,0 0 0 0 0,0 0 0 0 0,0 0 0 0 0,0-1 0 0 0,0 1 1 0 0,0 0-1 0 0,0 0 0 0 0,0 0 0 0 0,0 0 0 0 0,0 0 0 0 0,0-1 0 0 0,0 1 1 0 0,0 0-1 0 0,0 0 0 0 0,0 0 0 0 0,0 0 0 0 0,0 0 0 0 0,1-1 0 0 0,-1 1 0 0 0,0 0 1 0 0,0 0-1 0 0,0 0 0 0 0,0 0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20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52 5063 0 0,'-2'-12'346'0'0,"2"9"-124"0"0,0 0-1 0 0,0-1 1 0 0,-1 1 0 0 0,0 0 0 0 0,1 0 0 0 0,-1 0-1 0 0,0 0 1 0 0,0 0 0 0 0,-1 0 0 0 0,-2-6 0 0 0,4 9-136 0 0,-1 0 0 0 0,1 0 0 0 0,-1 0 1 0 0,1 0-1 0 0,0 0 0 0 0,-1 0 0 0 0,1 0 1 0 0,-1 0-1 0 0,1 0 0 0 0,-1 0 0 0 0,1 0 1 0 0,-1 0-1 0 0,1 1 0 0 0,0-1 0 0 0,-1 0 0 0 0,1 0 1 0 0,-1 0-1 0 0,1 0 0 0 0,0 1 0 0 0,-1-1 1 0 0,1 0-1 0 0,-1 1 0 0 0,1-1 0 0 0,0 0 1 0 0,0 0-1 0 0,-1 1 0 0 0,1-1 0 0 0,0 1 1 0 0,-1-1-1 0 0,1 0 0 0 0,0 1 0 0 0,-10 15 1077 0 0,8-13-775 0 0,-11 20 321 0 0,1 1-1 0 0,1 0 0 0 0,1 1 0 0 0,2 0 0 0 0,-8 32 0 0 0,9-20-182 0 0,1 0 0 0 0,1 0 0 0 0,1 43-1 0 0,4-72-400 0 0,0 0-75 0 0,-1 0 1 0 0,1 0-1 0 0,1 0 0 0 0,-1-1 0 0 0,1 1 1 0 0,1 0-1 0 0,-1-1 0 0 0,1 1 0 0 0,1-1 1 0 0,0 1-1 0 0,5 10 0 0 0,-8-17-51 0 0,1 0 0 0 0,0 0 0 0 0,0 0 0 0 0,0 0 0 0 0,-1 0 0 0 0,1-1 0 0 0,0 1 0 0 0,0 0 0 0 0,0 0 0 0 0,0-1 0 0 0,0 1-1 0 0,0-1 1 0 0,0 1 0 0 0,1-1 0 0 0,-1 1 0 0 0,0-1 0 0 0,0 1 0 0 0,0-1 0 0 0,0 0 0 0 0,1 0 0 0 0,-1 0 0 0 0,2 0 0 0 0,0 0 6 0 0,0-1 0 0 0,0 1 0 0 0,-1-1 0 0 0,1 0 1 0 0,-1 0-1 0 0,1 0 0 0 0,0 0 0 0 0,-1-1 0 0 0,5-2 1 0 0,3-4-73 0 0,0 0 0 0 0,0-1 1 0 0,11-14-1 0 0,-16 19-60 0 0,31-39-1231 0 0,-26 29 925 0 0,2 0 1 0 0,0 1-1 0 0,0 0 0 0 0,15-11 0 0 0,-26 24 433 0 0,-1 0 1 0 0,1-1-1 0 0,-1 1 0 0 0,1 0 0 0 0,-1-1 0 0 0,1 1 0 0 0,-1 0 0 0 0,1 0 1 0 0,0 0-1 0 0,-1-1 0 0 0,1 1 0 0 0,-1 0 0 0 0,1 0 0 0 0,-1 0 0 0 0,1 0 1 0 0,0 0-1 0 0,-1 0 0 0 0,1 0 0 0 0,-1 0 0 0 0,1 1 0 0 0,-1-1 0 0 0,1 0 1 0 0,0 0-1 0 0,-1 0 0 0 0,1 0 0 0 0,-1 1 0 0 0,1-1 0 0 0,-1 0 0 0 0,1 1 1 0 0,-1-1-1 0 0,1 0 0 0 0,-1 1 0 0 0,0-1 0 0 0,1 1 0 0 0,-1-1 1 0 0,1 1-1 0 0,-1-1 0 0 0,0 0 0 0 0,1 1 0 0 0,-1-1 0 0 0,0 2 0 0 0,13 28 241 0 0,-8-16 0 0 0,-2-7-155 0 0,0-1 1 0 0,1 0-1 0 0,-1 0 0 0 0,2 0 0 0 0,-1 0 0 0 0,1 0 1 0 0,-1-1-1 0 0,1 1 0 0 0,1-1 0 0 0,-1-1 0 0 0,1 1 0 0 0,0-1 1 0 0,10 6-1 0 0,-12-8-78 0 0,1-1-1 0 0,-1 1 1 0 0,0-1 0 0 0,1 0 0 0 0,-1 0 0 0 0,0 0 0 0 0,1-1-1 0 0,-1 1 1 0 0,1-1 0 0 0,-1 0 0 0 0,1-1 0 0 0,-1 1 0 0 0,1-1 0 0 0,-1 1-1 0 0,0-2 1 0 0,1 1 0 0 0,-1 0 0 0 0,0-1 0 0 0,0 0 0 0 0,0 1-1 0 0,0-2 1 0 0,0 1 0 0 0,5-4 0 0 0,3-4-170 0 0,1 0 0 0 0,-1-1 0 0 0,0-1 0 0 0,-1 0 0 0 0,-1 0 0 0 0,9-15 0 0 0,49-84-4771 0 0,-66 107 4757 0 0,4-7 1283 0 0,-7 18 2741 0 0,-4 12-1701 0 0,2-6-1958 0 0,0 1 289 0 0,0 0 1 0 0,1 1-1 0 0,1-1 0 0 0,0 23 1 0 0,1-33-417 0 0,0-1 0 0 0,0 0 0 0 0,1 0 0 0 0,0 0 0 0 0,-1 0 1 0 0,1 1-1 0 0,0-1 0 0 0,1 0 0 0 0,-1-1 0 0 0,0 1 0 0 0,1 0 0 0 0,0 0 0 0 0,-1-1 1 0 0,1 1-1 0 0,0-1 0 0 0,1 1 0 0 0,-1-1 0 0 0,0 0 0 0 0,1 0 0 0 0,-1 0 0 0 0,1 0 1 0 0,-1 0-1 0 0,1 0 0 0 0,0-1 0 0 0,0 1 0 0 0,5 1 0 0 0,-6-3-128 0 0,-1 0-1 0 0,1 0 1 0 0,-1 0-1 0 0,1 0 1 0 0,0 0-1 0 0,-1 0 1 0 0,1 0-1 0 0,-1-1 1 0 0,1 1 0 0 0,-1 0-1 0 0,1-1 1 0 0,1 0-1 0 0,3-3-829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21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3223 0 0,'-2'0'622'0'0,"-1"-1"-1"0"0,0 1 0 0 0,1 1 0 0 0,-1-1 0 0 0,0 0 0 0 0,1 1 0 0 0,-1-1 0 0 0,1 1 0 0 0,-1 0 0 0 0,1 0 1 0 0,-1 0-1 0 0,1 0 0 0 0,-1 0 0 0 0,1 0 0 0 0,0 1 0 0 0,0-1 0 0 0,-1 1 0 0 0,1 0 0 0 0,-2 2 1 0 0,-41 40 3966 0 0,41-40-4123 0 0,-6 8 98 0 0,0 0-1 0 0,-9 15 1 0 0,16-23-486 0 0,1-1 0 0 0,0 1 0 0 0,0 0 0 0 0,0 0 1 0 0,1-1-1 0 0,0 1 0 0 0,-1 0 0 0 0,1 0 0 0 0,0 1 0 0 0,1-1 1 0 0,-1 0-1 0 0,1 0 0 0 0,0 5 0 0 0,0-9-69 0 0,0 1 0 0 0,0 0 0 0 0,0-1 0 0 0,0 1 0 0 0,0-1 0 0 0,1 1 0 0 0,-1 0 0 0 0,0-1-1 0 0,0 1 1 0 0,1-1 0 0 0,-1 1 0 0 0,0 0 0 0 0,1-1 0 0 0,-1 1 0 0 0,0-1 0 0 0,1 1 0 0 0,-1-1 0 0 0,1 0 0 0 0,-1 1 0 0 0,1-1 0 0 0,-1 1-1 0 0,1-1 1 0 0,-1 0 0 0 0,1 1 0 0 0,-1-1 0 0 0,2 1 0 0 0,0-1-4 0 0,-1 0 0 0 0,1 0 0 0 0,-1 0 1 0 0,1 0-1 0 0,-1 0 0 0 0,0 0 0 0 0,1 0 0 0 0,-1-1 0 0 0,1 1 0 0 0,-1 0 0 0 0,3-2 0 0 0,35-19-37 0 0,-36 19 47 0 0,13-9-12 0 0,22-22 0 0 0,-28 23-251 0 0,1 1 0 0 0,0 0 1 0 0,1 1-1 0 0,13-8 0 0 0,-25 16 235 0 0,0 0 1 0 0,1 0-1 0 0,-1 0 1 0 0,0 0-1 0 0,0 0 0 0 0,1 0 1 0 0,-1 0-1 0 0,0 0 0 0 0,0 0 1 0 0,1 1-1 0 0,-1-1 0 0 0,0 0 1 0 0,0 0-1 0 0,0 0 0 0 0,1 0 1 0 0,-1 1-1 0 0,0-1 0 0 0,0 0 1 0 0,0 0-1 0 0,1 1 0 0 0,-1-1 1 0 0,0 0-1 0 0,0 0 0 0 0,0 1 1 0 0,0-1-1 0 0,0 0 0 0 0,0 0 1 0 0,0 1-1 0 0,0-1 0 0 0,0 0 1 0 0,1 0-1 0 0,-1 1 0 0 0,0-1 1 0 0,0 0-1 0 0,0 0 0 0 0,-1 1 1 0 0,1-1-1 0 0,0 0 0 0 0,0 1 1 0 0,0-1-1 0 0,0 0 0 0 0,0 0 1 0 0,0 1-1 0 0,0-1 0 0 0,0 0 1 0 0,0 0-1 0 0,-1 1 0 0 0,-1 14-74 0 0,-12 28 3 0 0,11-37 105 0 0,0 1 0 0 0,1 0 1 0 0,0 0-1 0 0,0 0 0 0 0,0 1 1 0 0,1-1-1 0 0,0 0 0 0 0,0 1 1 0 0,1-1-1 0 0,0 0 0 0 0,0 1 1 0 0,2 8-1 0 0,-2-15-20 0 0,1 0 0 0 0,-1 0 0 0 0,0 0 1 0 0,1 0-1 0 0,-1 0 0 0 0,1 0 0 0 0,-1 0 1 0 0,1-1-1 0 0,0 1 0 0 0,-1 0 0 0 0,1 0 0 0 0,0 0 1 0 0,-1-1-1 0 0,1 1 0 0 0,0 0 0 0 0,0-1 0 0 0,0 1 1 0 0,0-1-1 0 0,0 1 0 0 0,0-1 0 0 0,0 1 1 0 0,0-1-1 0 0,0 0 0 0 0,0 1 0 0 0,0-1 0 0 0,0 0 1 0 0,0 0-1 0 0,1 0 0 0 0,0 0-139 0 0,1 0 0 0 0,0 0 0 0 0,-1 0 1 0 0,1-1-1 0 0,-1 1 0 0 0,1-1 0 0 0,-1 0 0 0 0,1 0 0 0 0,-1 0 0 0 0,4-2 1 0 0,4-3-1040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21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1375 0 0,'-11'36'4672'0'0,"-38"111"6290"0"0,34-91-9794 0 0,2 0 1 0 0,-6 59-1 0 0,18-107-1057 0 0,1-1-1 0 0,0 0 1 0 0,0 0 0 0 0,1 1-1 0 0,0-1 1 0 0,0 0 0 0 0,3 8 0 0 0,-4-14-40 0 0,0 0-1 0 0,1 0 1 0 0,-1 1 0 0 0,1-1 0 0 0,0 0 0 0 0,-1 0 0 0 0,1 0 0 0 0,0 0 0 0 0,0 0-1 0 0,-1 0 1 0 0,1 0 0 0 0,0 0 0 0 0,0 0 0 0 0,0 0 0 0 0,0 0 0 0 0,1 0 0 0 0,-1-1-1 0 0,1 2 1 0 0,0-2 89 0 0,-1 0-1 0 0,1 0 0 0 0,-1 1 0 0 0,1-2 0 0 0,-1 1 0 0 0,1 0 0 0 0,-1 0 1 0 0,1 0-1 0 0,-1 0 0 0 0,0-1 0 0 0,1 1 0 0 0,-1-1 0 0 0,1 1 0 0 0,-1-1 1 0 0,0 0-1 0 0,0 1 0 0 0,1-1 0 0 0,-1 0 0 0 0,0 0 0 0 0,2-2 0 0 0,15-12 427 0 0,23-24 0 0 0,37-53-4607 0 0,-42 48 3864 0 0,-18 18-85 0 0,-16 20 203 0 0,1 1 0 0 0,1 1 0 0 0,-1-1 0 0 0,1 0 0 0 0,-1 1-1 0 0,1 0 1 0 0,7-6 0 0 0,-11 10 39 0 0,0 0 0 0 0,0 0 1 0 0,1 0-1 0 0,-1 0 0 0 0,0 0 0 0 0,0-1 0 0 0,0 1 0 0 0,0 0 0 0 0,1 0 0 0 0,-1 0 1 0 0,0 0-1 0 0,0 0 0 0 0,0 0 0 0 0,0 0 0 0 0,1 0 0 0 0,-1 0 0 0 0,0 0 1 0 0,0 0-1 0 0,0 0 0 0 0,1 0 0 0 0,-1 0 0 0 0,0 0 0 0 0,0 0 0 0 0,0 0 0 0 0,0 0 1 0 0,1 0-1 0 0,-1 0 0 0 0,0 1 0 0 0,0-1 0 0 0,0 0 0 0 0,0 0 0 0 0,0 0 0 0 0,1 0 1 0 0,-1 0-1 0 0,0 0 0 0 0,0 0 0 0 0,0 1 0 0 0,0-1 0 0 0,0 0 0 0 0,4 10 50 0 0,-4 16 77 0 0,0-23-110 0 0,0 20 64 0 0,1 1 0 0 0,1-1 0 0 0,6 34 1 0 0,-6-50-73 0 0,0 1-1 0 0,1 0 1 0 0,0-1 0 0 0,0 0 0 0 0,0 1 0 0 0,1-1 0 0 0,0 0 0 0 0,0-1 0 0 0,1 1 0 0 0,0-1-1 0 0,0 0 1 0 0,1 0 0 0 0,11 10 0 0 0,-3-7-159 0 0,-1 0-1 0 0,1-1 0 0 0,1 0 1 0 0,27 10-1 0 0,4-3-5946 0 0,-14-6-925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2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2303 0 0,'-3'2'8696'0'0,"-5"17"-4856"0"0,-5 25-684 0 0,-23 117 781 0 0,-8 82-3046 0 0,44-239-1012 0 0,-3 25 291 0 0,3-28-300 0 0,0 0 0 0 0,0 0 1 0 0,0 0-1 0 0,0 0 0 0 0,0 0 1 0 0,0 0-1 0 0,0 0 1 0 0,1 0-1 0 0,-1 0 0 0 0,0 0 1 0 0,1 0-1 0 0,-1 0 0 0 0,0 0 1 0 0,1 0-1 0 0,-1 0 1 0 0,1-1-1 0 0,0 1 0 0 0,-1 0 1 0 0,1 0-1 0 0,0 0 0 0 0,-1-1 1 0 0,1 1-1 0 0,1 0 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22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12 5983 0 0,'1'-1'136'0'0,"-1"1"0"0"0,0-1-1 0 0,0 1 1 0 0,0 0-1 0 0,0-1 1 0 0,0 1-1 0 0,0-1 1 0 0,0 1-1 0 0,0 0 1 0 0,0-1-1 0 0,0 1 1 0 0,0-1 0 0 0,0 1-1 0 0,0 0 1 0 0,0-1-1 0 0,0 1 1 0 0,-1 0-1 0 0,1-1 1 0 0,0 1-1 0 0,0-1 1 0 0,0 1-1 0 0,-1 0 1 0 0,1-1 0 0 0,0 1-1 0 0,0 0 1 0 0,-1 0-1 0 0,1-1 1 0 0,0 1-1 0 0,-1 0 1 0 0,1 0-1 0 0,-1-1 1 0 0,-8 9 5749 0 0,-2 11-555 0 0,6-10-4971 0 0,-13 41 1101 0 0,11-32-1181 0 0,1 0 0 0 0,0 1 0 0 0,-3 21 0 0 0,8-40-283 0 0,1 1-1 0 0,0-1 1 0 0,0 0 0 0 0,0 1 0 0 0,0-1-1 0 0,0 1 1 0 0,0-1 0 0 0,0 0-1 0 0,0 1 1 0 0,0-1 0 0 0,0 1-1 0 0,0-1 1 0 0,0 0 0 0 0,0 1-1 0 0,0-1 1 0 0,0 1 0 0 0,0-1 0 0 0,0 0-1 0 0,1 1 1 0 0,-1-1 0 0 0,0 0-1 0 0,0 1 1 0 0,0-1 0 0 0,1 0-1 0 0,-1 1 1 0 0,0-1 0 0 0,0 0-1 0 0,1 0 1 0 0,-1 1 0 0 0,0-1-1 0 0,1 0 1 0 0,-1 0 0 0 0,0 1 0 0 0,1-1-1 0 0,15-4-347 0 0,23-21-1970 0 0,-31 20 854 0 0,4-4-5887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22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2303 0 0,'-4'1'889'0'0,"1"0"-1"0"0,0 1 0 0 0,-1 0 0 0 0,1-1 1 0 0,0 1-1 0 0,0 0 0 0 0,0 1 0 0 0,0-1 1 0 0,0 1-1 0 0,-3 3 0 0 0,-5 4 635 0 0,-1-1 235 0 0,3-3-765 0 0,-1 1 0 0 0,1 0-1 0 0,1 1 1 0 0,-1 0 0 0 0,1 0 0 0 0,0 1 0 0 0,-10 16 0 0 0,49-31-636 0 0,19-18-375 0 0,-41 18-139 0 0,1 1 0 0 0,0 0 0 0 0,0 1 0 0 0,1 0 0 0 0,13-3 0 0 0,-23 7 93 0 0,-1 0 0 0 0,1-1 1 0 0,0 1-1 0 0,0 0 0 0 0,-1 0 0 0 0,1 0 0 0 0,0 0 0 0 0,0 0 1 0 0,0 0-1 0 0,-1 0 0 0 0,1 0 0 0 0,0 1 0 0 0,0-1 0 0 0,-1 0 1 0 0,1 0-1 0 0,0 1 0 0 0,0-1 0 0 0,-1 0 0 0 0,1 1 0 0 0,0-1 1 0 0,-1 0-1 0 0,1 1 0 0 0,-1-1 0 0 0,1 1 0 0 0,0 0 0 0 0,-1-1 1 0 0,1 1-1 0 0,-1-1 0 0 0,1 2 0 0 0,0-1-46 0 0,-1 1 1 0 0,1 0-1 0 0,-1 0 1 0 0,1 0-1 0 0,-1 0 1 0 0,0 0-1 0 0,0 0 0 0 0,0-1 1 0 0,0 1-1 0 0,0 0 1 0 0,-1 3-1 0 0,-1 7-154 0 0,-1-1 1 0 0,-9 21-1 0 0,12-30 295 0 0,-30 64-2 0 0,20-46 226 0 0,0 0 0 0 0,2 1 0 0 0,0 0 0 0 0,-9 43 0 0 0,17-63-248 0 0,0 0 0 0 0,-1 0 0 0 0,1 0 0 0 0,0-1 1 0 0,0 1-1 0 0,0 0 0 0 0,0 0 0 0 0,0 0 1 0 0,0 0-1 0 0,0 0 0 0 0,0 0 0 0 0,0 0 1 0 0,0 0-1 0 0,1 0 0 0 0,-1 0 0 0 0,0 0 1 0 0,2 1-1 0 0,-2-2-15 0 0,0 0 1 0 0,1 0-1 0 0,-1 0 0 0 0,1 0 1 0 0,-1 0-1 0 0,1 0 0 0 0,-1 0 1 0 0,0 0-1 0 0,1 0 1 0 0,-1 0-1 0 0,1-1 0 0 0,-1 1 1 0 0,0 0-1 0 0,1 0 0 0 0,-1 0 1 0 0,1-1-1 0 0,-1 1 0 0 0,0 0 1 0 0,1 0-1 0 0,-1-1 1 0 0,0 1-1 0 0,0 0 0 0 0,1-1 1 0 0,-1 1-1 0 0,1-1 0 0 0,21-29-1810 0 0,-13 15-169 0 0,1-1-3973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23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2303 0 0,'0'2'249'0'0,"-1"1"0"0"0,1-1-1 0 0,-1 0 1 0 0,0 1 0 0 0,0-1-1 0 0,0 0 1 0 0,0 0-1 0 0,-1 1 1 0 0,1-1 0 0 0,-2 2-1 0 0,-6 10 1452 0 0,-93 218 7760 0 0,83-178-7809 0 0,2 1 0 0 0,-14 81 0 0 0,26-85-796 0 0,5-48-790 0 0,0 1 0 0 0,0-1-1 0 0,0 0 1 0 0,1 0-1 0 0,-1 0 1 0 0,1 1-1 0 0,0-1 1 0 0,0 0-1 0 0,0 0 1 0 0,0 0-1 0 0,0 0 1 0 0,1 0-1 0 0,2 3 1 0 0,-3-5-57 0 0,0-1-1 0 0,-1 1 1 0 0,1 0 0 0 0,0-1 0 0 0,0 0-1 0 0,0 1 1 0 0,-1-1 0 0 0,1 1 0 0 0,0-1-1 0 0,0 0 1 0 0,0 0 0 0 0,0 0 0 0 0,0 1-1 0 0,0-1 1 0 0,0 0 0 0 0,-1 0 0 0 0,1 0 0 0 0,0 0-1 0 0,0 0 1 0 0,0-1 0 0 0,0 1 0 0 0,0 0-1 0 0,0 0 1 0 0,0 0 0 0 0,0-1 0 0 0,-1 1-1 0 0,1-1 1 0 0,0 1 0 0 0,0-1 0 0 0,0 1-1 0 0,-1-1 1 0 0,1 1 0 0 0,0-1 0 0 0,-1 1-1 0 0,1-1 1 0 0,0-1 0 0 0,29-28-13 0 0,-26 25 12 0 0,120-158-663 0 0,-65 83-3373 0 0,-59 79 3966 0 0,0 1 0 0 0,0 0 0 0 0,0 0 0 0 0,0 0 0 0 0,0 0 0 0 0,0 0 0 0 0,0-1 0 0 0,0 1 1 0 0,0 0-1 0 0,0 0 0 0 0,0 0 0 0 0,0 0 0 0 0,1 0 0 0 0,-1-1 0 0 0,0 1 0 0 0,0 0 0 0 0,0 0 0 0 0,0 0 0 0 0,0 0 0 0 0,1 0 0 0 0,-1 0 1 0 0,0 0-1 0 0,0 0 0 0 0,0 0 0 0 0,0 0 0 0 0,0-1 0 0 0,1 1 0 0 0,-1 0 0 0 0,0 0 0 0 0,0 0 0 0 0,0 0 0 0 0,0 0 0 0 0,1 0 0 0 0,-1 0 1 0 0,0 0-1 0 0,0 0 0 0 0,0 0 0 0 0,0 1 0 0 0,1-1 0 0 0,-1 0 0 0 0,0 0 0 0 0,0 0 0 0 0,0 0 0 0 0,0 0 0 0 0,1 0 0 0 0,-1 0 0 0 0,3 11-1232 0 0,-3 24 997 0 0,0-27 128 0 0,0-3 205 0 0,0 1-1 0 0,0-1 1 0 0,0 0 0 0 0,1 0 0 0 0,0 0 0 0 0,0 0 0 0 0,0 0 0 0 0,1 0 0 0 0,4 8-1 0 0,-5-11 36 0 0,0 0 0 0 0,1 0-1 0 0,-1 0 1 0 0,1-1 0 0 0,-1 1-1 0 0,1-1 1 0 0,0 1-1 0 0,-1-1 1 0 0,1 0 0 0 0,0 1-1 0 0,0-1 1 0 0,0 0-1 0 0,0 0 1 0 0,1-1 0 0 0,-1 1-1 0 0,0 0 1 0 0,0-1-1 0 0,0 1 1 0 0,1-1 0 0 0,-1 0-1 0 0,0 1 1 0 0,0-1-1 0 0,1 0 1 0 0,-1-1 0 0 0,2 1-1 0 0,5-1 12 0 0,-1-1-1 0 0,0 0 0 0 0,1 0 0 0 0,-1 0 1 0 0,0-1-1 0 0,-1-1 0 0 0,1 1 1 0 0,-1-1-1 0 0,1 0 0 0 0,-1-1 0 0 0,0 0 1 0 0,0 0-1 0 0,-1 0 0 0 0,0-1 1 0 0,0 0-1 0 0,0 0 0 0 0,8-13 0 0 0,6-9-1275 0 0,-1-2-1 0 0,28-61 0 0 0,-40 76 653 0 0,7-12-305 0 0,-7 16 279 0 0,-1-1 1 0 0,-1 1-1 0 0,0-1 1 0 0,0 0 0 0 0,5-23-1 0 0,-10 34 502 0 0,0 0-1 0 0,0 1 0 0 0,0-1 1 0 0,0 1-1 0 0,0-1 0 0 0,0 1 1 0 0,0-1-1 0 0,0 0 0 0 0,0 1 1 0 0,0-1-1 0 0,0 1 0 0 0,0-1 1 0 0,0 1-1 0 0,0-1 0 0 0,0 1 1 0 0,-1-1-1 0 0,1 1 0 0 0,0-1 1 0 0,0 0-1 0 0,-1 1 0 0 0,1 0 1 0 0,-1-2-1 0 0,-9 5-602 0 0,-8 18 1083 0 0,7 1 305 0 0,2 0 1 0 0,0 1-1 0 0,1 0 0 0 0,-4 26 1 0 0,-13 97 3582 0 0,24-140-4048 0 0,-4 50 1784 0 0,5-52-1736 0 0,0-1 1 0 0,0 1-1 0 0,0 0 1 0 0,0-1-1 0 0,1 1 1 0 0,0-1-1 0 0,0 1 1 0 0,0-1-1 0 0,0 1 1 0 0,0-1 0 0 0,1 0-1 0 0,2 6 1 0 0,-3-9-240 0 0,-1 0 1 0 0,1 1-1 0 0,-1-1 1 0 0,1 0 0 0 0,0 1-1 0 0,-1-1 1 0 0,1 0-1 0 0,-1 0 1 0 0,1 1 0 0 0,0-1-1 0 0,-1 0 1 0 0,1 0 0 0 0,0 0-1 0 0,-1 0 1 0 0,1 0-1 0 0,0 0 1 0 0,-1 0 0 0 0,1 0-1 0 0,0 0 1 0 0,-1-1-1 0 0,1 1 1 0 0,0 0 0 0 0,-1 0-1 0 0,1 0 1 0 0,-1-1 0 0 0,1 1-1 0 0,0 0 1 0 0,-1-1-1 0 0,1 1 1 0 0,-1-1 0 0 0,1 1-1 0 0,-1 0 1 0 0,1-1-1 0 0,-1 1 1 0 0,1-1 0 0 0,-1 1-1 0 0,1-2 1 0 0,23-26 641 0 0,-17 19-349 0 0,5-4-30 0 0,14-19 451 0 0,33-28 0 0 0,-48 50-695 0 0,0 1 0 0 0,0 1-1 0 0,1 0 1 0 0,0 1-1 0 0,1 0 1 0 0,24-10-1 0 0,0 4-336 0 0,62-25 663 0 0,-85 31-1551 0 0,0 0 1 0 0,18-13-1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28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39 4143 0 0,'-28'-17'7730'0'0,"17"9"-5340"0"0,-11-5 2513 0 0,21 13-4838 0 0,0 0 1 0 0,0 0-1 0 0,0 0 1 0 0,0 0-1 0 0,0 0 0 0 0,0 0 1 0 0,0 0-1 0 0,-1 0 0 0 0,1 1 1 0 0,0-1-1 0 0,0 0 1 0 0,0 1-1 0 0,0-1 0 0 0,0 0 1 0 0,0 1-1 0 0,0-1 0 0 0,0 1 1 0 0,1 0-1 0 0,-1-1 1 0 0,0 1-1 0 0,0 0 0 0 0,0-1 1 0 0,0 2-1 0 0,-5 3 50 0 0,0-1-1 0 0,0 0 0 0 0,-1 0 1 0 0,1-1-1 0 0,-8 3 1 0 0,0 1 153 0 0,10-5-199 0 0,-17 8 148 0 0,-37 25 1 0 0,56-34-216 0 0,1 1 0 0 0,-1-1 1 0 0,0 1-1 0 0,1-1 0 0 0,-1 1 0 0 0,1 0 1 0 0,0-1-1 0 0,0 1 0 0 0,-1 0 0 0 0,1 0 1 0 0,0 0-1 0 0,1 0 0 0 0,-1 0 0 0 0,0 0 1 0 0,1 1-1 0 0,-1-1 0 0 0,1 0 0 0 0,-1 0 1 0 0,1 0-1 0 0,0 0 0 0 0,0 1 0 0 0,0-1 1 0 0,0 0-1 0 0,1 0 0 0 0,0 3 0 0 0,1 6-13 0 0,1-1-1 0 0,1 0 0 0 0,0 0 1 0 0,7 12-1 0 0,7 19 1 0 0,-13-17 11 0 0,0 1 0 0 0,1 30 0 0 0,5 28 0 0 0,12 65-64 0 0,-23-146 69 0 0,1-1 0 0 0,-1 0 0 0 0,1 1 0 0 0,-1-1 0 0 0,1 0-1 0 0,-1 0 1 0 0,1 1 0 0 0,0-1 0 0 0,-1 0 0 0 0,1 0 0 0 0,0 0 0 0 0,0 0 0 0 0,0 0 0 0 0,0 0-1 0 0,0 0 1 0 0,0 0 0 0 0,0 0 0 0 0,0-1 0 0 0,0 1 0 0 0,1 0 0 0 0,0 0 0 0 0,34 11 192 0 0,-10-4-99 0 0,-22-6-89 0 0,0 0 1 0 0,0 0-1 0 0,-1 0 0 0 0,1 0 1 0 0,1-1-1 0 0,-1 0 1 0 0,0 0-1 0 0,0 0 0 0 0,0 0 1 0 0,1-1-1 0 0,-1 1 0 0 0,0-1 1 0 0,1 0-1 0 0,-1-1 1 0 0,0 1-1 0 0,0-1 0 0 0,1 0 1 0 0,-1 0-1 0 0,0 0 1 0 0,0 0-1 0 0,0-1 0 0 0,0 1 1 0 0,7-5-1 0 0,6-1-1638 0 0,-6 5-5930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29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3679 0 0,'0'0'927'0'0,"26"-18"4641"0"0,-17 15-5097 0 0,0-1 1 0 0,0 1-1 0 0,0 1 0 0 0,0 0 0 0 0,19-2 1 0 0,48 1 2141 0 0,-74 3-2615 0 0,1 0-1 0 0,0 0 0 0 0,-1 0 0 0 0,1 1 1 0 0,-1-1-1 0 0,1 1 0 0 0,-1-1 1 0 0,1 1-1 0 0,-1 0 0 0 0,1 0 1 0 0,-1 0-1 0 0,1 1 0 0 0,-1-1 0 0 0,0 1 1 0 0,0-1-1 0 0,0 1 0 0 0,0-1 1 0 0,0 1-1 0 0,0 0 0 0 0,0 0 0 0 0,-1 0 1 0 0,1 0-1 0 0,-1 1 0 0 0,1-1 1 0 0,-1 0-1 0 0,0 0 0 0 0,0 1 1 0 0,0-1-1 0 0,0 1 0 0 0,1 3 0 0 0,1 8-23 0 0,-1 0-1 0 0,0 0 1 0 0,-1-1-1 0 0,-2 25 1 0 0,1-6 0 0 0,7 60-75 0 0,-3-44 16 0 0,-1 0-1 0 0,-5 49 0 0 0,-2-65 584 0 0,2-23-231 0 0,1-1-1 0 0,0 0 1 0 0,0 1 0 0 0,1-1-1 0 0,0 1 1 0 0,1-1-1 0 0,2 14 1 0 0,-3-22-214 0 0,0 1 0 0 0,0 0 0 0 0,0 0 1 0 0,0 0-1 0 0,0 0 0 0 0,0-1 0 0 0,0 1 0 0 0,0 0 0 0 0,-1 0 1 0 0,1 0-1 0 0,0-1 0 0 0,0 1 0 0 0,-1 0 0 0 0,1 0 1 0 0,0-1-1 0 0,-1 1 0 0 0,1 0 0 0 0,-1-1 0 0 0,1 1 0 0 0,-1 0 1 0 0,1-1-1 0 0,-1 1 0 0 0,0-1 0 0 0,1 1 0 0 0,-1-1 0 0 0,1 1 1 0 0,-1-1-1 0 0,0 1 0 0 0,0-1 0 0 0,1 0 0 0 0,-1 0 1 0 0,0 1-1 0 0,0-1 0 0 0,1 0 0 0 0,-1 0 0 0 0,-1 1 0 0 0,-38 5 1623 0 0,24-5-902 0 0,3 1-437 0 0,0-1 0 0 0,-24-1 0 0 0,-14 1-76 0 0,50-1-329 0 0,0 0 0 0 0,0 0 0 0 0,0 0 0 0 0,0 0 0 0 0,0 0 0 0 0,0 0 0 0 0,0 0 0 0 0,0 1 0 0 0,0-1 0 0 0,0 0 0 0 0,0 1 0 0 0,0-1 0 0 0,0 1 0 0 0,0-1 0 0 0,0 1 0 0 0,0-1 0 0 0,0 1 0 0 0,1 0 0 0 0,-1 0 0 0 0,0-1 0 0 0,0 1 0 0 0,1 0 0 0 0,-1 0 0 0 0,0 0 0 0 0,1-1 0 0 0,-1 1 0 0 0,1 0 0 0 0,-1 0 0 0 0,0 2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1:44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1 614 8287 0 0,'3'-4'365'0'0,"0"0"0"0"0,1 1 0 0 0,0-1 0 0 0,0 1 0 0 0,0-1 0 0 0,0 1 0 0 0,0 0-1 0 0,1 1 1 0 0,-1-1 0 0 0,8-2 0 0 0,6-5 171 0 0,81-43 2449 0 0,157-60-1 0 0,-7 4-1595 0 0,110-55-1129 0 0,-113 70-2877 0 0,-178 70-1168 0 0,-39 15-1541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37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18 919 0 0,'-1'-2'469'0'0,"-1"0"0"0"0,0 1 0 0 0,1 0 0 0 0,-1-1 0 0 0,0 1 0 0 0,0 0-1 0 0,1 0 1 0 0,-1 0 0 0 0,0 0 0 0 0,0 0 0 0 0,0 1 0 0 0,0-1 0 0 0,-1 1-1 0 0,1-1 1 0 0,0 1 0 0 0,0 0 0 0 0,-4-1 0 0 0,5 1-143 0 0,-1 0 0 0 0,1 0 0 0 0,-1-1 0 0 0,1 1 0 0 0,-1 0 0 0 0,1 0 0 0 0,-1 0 0 0 0,1 1 0 0 0,-1-1 0 0 0,1 0 0 0 0,-1 1 0 0 0,1-1 0 0 0,-1 0 0 0 0,1 1 0 0 0,-1 0 0 0 0,1-1 0 0 0,0 1 0 0 0,0 0 0 0 0,-1 0 0 0 0,1 0 0 0 0,0 0 0 0 0,0 0 0 0 0,0 0 0 0 0,-2 2 0 0 0,3-2-135 0 0,-1 1 0 0 0,1-1 0 0 0,0 0 1 0 0,0 1-1 0 0,0-1 0 0 0,0 1 1 0 0,0-1-1 0 0,0 0 0 0 0,0 1 0 0 0,0-1 1 0 0,1 1-1 0 0,0 1 0 0 0,-1-2-148 0 0,1 1 0 0 0,-1-1 0 0 0,0 0 0 0 0,0 1-1 0 0,1-1 1 0 0,-1 0 0 0 0,0 1 0 0 0,0-1 0 0 0,0 0-1 0 0,0 1 1 0 0,-1-1 0 0 0,1 1 0 0 0,0-1 0 0 0,-1 0 0 0 0,1 1-1 0 0,-1 1 1 0 0,-2 5-5 0 0,0 0 0 0 0,1 1 0 0 0,1-1 0 0 0,-1 0 0 0 0,2 1 0 0 0,-1-1 0 0 0,1 1 0 0 0,1 9 0 0 0,-2 23-40 0 0,-1-14-19 0 0,0 0 0 0 0,4 28-1 0 0,3-18-61 0 0,-3-27-60 0 0,0 1 1 0 0,-1 0-1 0 0,0-1 0 0 0,-1 1 0 0 0,0 0 1 0 0,-1-1-1 0 0,0 1 0 0 0,0 0 0 0 0,-1-1 1 0 0,-4 14-1 0 0,5-21 143 0 0,-1 1-1 0 0,2 0 1 0 0,-1-1 0 0 0,0 1-1 0 0,1 0 1 0 0,0 0 0 0 0,0 0-1 0 0,0-1 1 0 0,0 1 0 0 0,1 0-1 0 0,0 4 1 0 0,-1-7 0 0 0,0 1 1 0 0,1-1-1 0 0,-1 0 0 0 0,0 0 1 0 0,1 0-1 0 0,-1 0 0 0 0,0 0 1 0 0,1 0-1 0 0,0 1 1 0 0,-1-1-1 0 0,1 0 0 0 0,-1-1 1 0 0,1 1-1 0 0,0 0 0 0 0,0 0 1 0 0,0 0-1 0 0,-1 0 0 0 0,1 0 1 0 0,0-1-1 0 0,0 1 0 0 0,0 0 1 0 0,0-1-1 0 0,0 1 1 0 0,0-1-1 0 0,1 1 0 0 0,-1-1 1 0 0,0 0-1 0 0,0 1 0 0 0,0-1 1 0 0,0 0-1 0 0,0 0 0 0 0,1 0 1 0 0,-1 0-1 0 0,0 0 1 0 0,0 0-1 0 0,2 0 0 0 0,65-1 1075 0 0,-60 0-957 0 0,0 0 1 0 0,0 1 0 0 0,15 1-1 0 0,-21-1-210 0 0,-1 0-1 0 0,1 0 1 0 0,0 1-1 0 0,0-1 1 0 0,-1 0-1 0 0,1 1 1 0 0,0 0-1 0 0,0-1 1 0 0,-1 1-1 0 0,1 0 1 0 0,-1 0-1 0 0,1 0 1 0 0,-1 0-1 0 0,1 0 1 0 0,-1 0-1 0 0,1 0 1 0 0,-1 1-1 0 0,0-1 1 0 0,0 0-1 0 0,0 1 1 0 0,0-1-1 0 0,2 4 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0:39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30 4143 0 0,'-1'-1'407'0'0,"0"1"-1"0"0,0 0 0 0 0,0 0 0 0 0,0 0 0 0 0,0-1 0 0 0,0 1 0 0 0,0 0 1 0 0,0-1-1 0 0,1 1 0 0 0,-1 0 0 0 0,0-1 0 0 0,0 0 0 0 0,0 1 0 0 0,1-1 1 0 0,-1 1-1 0 0,0-1 0 0 0,1 0 0 0 0,-1 1 0 0 0,0-1 0 0 0,1 0 0 0 0,-1 0 1 0 0,1 0-1 0 0,-1 1 0 0 0,1-1 0 0 0,0 0 0 0 0,-1-1 0 0 0,1 1-293 0 0,0 1-1 0 0,0-1 1 0 0,0 1-1 0 0,0-1 1 0 0,0 1-1 0 0,0-1 1 0 0,0 1-1 0 0,0 0 1 0 0,0-1-1 0 0,0 1 0 0 0,0-1 1 0 0,0 1-1 0 0,0-1 1 0 0,0 1-1 0 0,1-1 1 0 0,-1 1-1 0 0,0 0 1 0 0,0-1-1 0 0,0 1 1 0 0,1-1-1 0 0,-1 1 1 0 0,0 0-1 0 0,1-1 1 0 0,-1 1-1 0 0,0 0 1 0 0,1-1-1 0 0,-1 1 0 0 0,0 0 1 0 0,1 0-1 0 0,-1-1 1 0 0,1 1-1 0 0,-1 0 1 0 0,0 0-1 0 0,1 0 1 0 0,-1 0-1 0 0,1-1 1 0 0,-1 1-1 0 0,1 0 1 0 0,-1 0-1 0 0,1 0 1 0 0,-1 0-1 0 0,1 0 1 0 0,-1 0-1 0 0,1 0 0 0 0,-1 0 1 0 0,0 0-1 0 0,1 1 1 0 0,-1-1-1 0 0,1 0 1 0 0,-1 0-1 0 0,1 0 1 0 0,-1 0-1 0 0,0 1 1 0 0,1-1-1 0 0,34 9 131 0 0,53 21-1 0 0,-81-27-239 0 0,-4-2-20 0 0,1 1 0 0 0,-1-1 0 0 0,0 1 0 0 0,0 0 0 0 0,0 0 0 0 0,0 0 0 0 0,-1 0 0 0 0,1 1 0 0 0,0-1 0 0 0,-1 1 0 0 0,0 0 0 0 0,1-1 0 0 0,-1 1 0 0 0,0 0 0 0 0,0 0 0 0 0,-1 1 0 0 0,1-1 0 0 0,-1 0 0 0 0,0 0 0 0 0,1 1 0 0 0,-1-1 0 0 0,0 6 0 0 0,1 6-140 0 0,0 1-1 0 0,-1 0 0 0 0,-3 31 1 0 0,1 4 2 0 0,-2 42 247 0 0,1-68-38 0 0,1 1 1 0 0,3 36 0 0 0,0-53 39 0 0,-1 0-1 0 0,1 0 0 0 0,1 0 1 0 0,-1 0-1 0 0,7 13 0 0 0,-9-22-81 0 0,0 0-1 0 0,0 1 0 0 0,0-1 1 0 0,0 0-1 0 0,0 1 1 0 0,0-1-1 0 0,0 0 0 0 0,0 0 1 0 0,0 1-1 0 0,0-1 0 0 0,0 0 1 0 0,-1 1-1 0 0,1-1 1 0 0,0 0-1 0 0,0 1 0 0 0,0-1 1 0 0,0 0-1 0 0,-1 0 1 0 0,1 1-1 0 0,0-1 0 0 0,0 0 1 0 0,0 0-1 0 0,-1 1 1 0 0,1-1-1 0 0,0 0 0 0 0,0 0 1 0 0,-1 0-1 0 0,1 1 0 0 0,0-1 1 0 0,-1 0-1 0 0,1 0 1 0 0,0 0-1 0 0,-1 0 0 0 0,1 0 1 0 0,0 0-1 0 0,-1 0 1 0 0,1 0-1 0 0,0 0 0 0 0,-1 0 1 0 0,1 0-1 0 0,-1 0 1 0 0,-21 4 832 0 0,10-2-503 0 0,9-2-303 0 0,-1 1 0 0 0,1 0-1 0 0,0-1 1 0 0,0 0 0 0 0,-1 0 0 0 0,1 0-1 0 0,0 0 1 0 0,-7-1 0 0 0,8 0-13 0 0,-1 1 0 0 0,1-1 0 0 0,-1 1 0 0 0,0 0 0 0 0,1 0 1 0 0,-1 0-1 0 0,1 0 0 0 0,-1 0 0 0 0,0 1 0 0 0,1-1 0 0 0,-1 1 0 0 0,1-1 0 0 0,-1 1 1 0 0,1 0-1 0 0,0 0 0 0 0,-1 0 0 0 0,-1 2 0 0 0,-8 10-1794 0 0,8 5-3432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8:56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41 455 0 0,'-26'12'-11'0'0,"11"-3"4576"0"0,1 0 0 0 0,-22 18 0 0 0,11-4-3439 0 0,23-21-932 0 0,-10 8 1169 0 0,1 1-1 0 0,0 1 1 0 0,-13 17 0 0 0,24-29-1339 0 0,0 1 1 0 0,0-1 0 0 0,0 0-1 0 0,-1 0 1 0 0,1 0-1 0 0,0 0 1 0 0,0 0 0 0 0,0 0-1 0 0,0 0 1 0 0,0 0 0 0 0,0 0-1 0 0,0 0 1 0 0,0 0-1 0 0,0 0 1 0 0,0 0 0 0 0,0 0-1 0 0,0 1 1 0 0,0-1-1 0 0,0 0 1 0 0,0 0 0 0 0,-1 0-1 0 0,1 0 1 0 0,0 0-1 0 0,0 0 1 0 0,0 0 0 0 0,0 0-1 0 0,0 1 1 0 0,0-1-1 0 0,0 0 1 0 0,0 0 0 0 0,0 0-1 0 0,0 0 1 0 0,0 0-1 0 0,0 0 1 0 0,1 0 0 0 0,-1 0-1 0 0,0 0 1 0 0,0 1-1 0 0,0-1 1 0 0,0 0 0 0 0,0 0-1 0 0,0 0 1 0 0,0 0-1 0 0,0 0 1 0 0,0 0 0 0 0,0 0-1 0 0,0 0 1 0 0,0 0-1 0 0,0 0 1 0 0,0 0 0 0 0,0 0-1 0 0,1 0 1 0 0,-1 1 0 0 0,0-1-1 0 0,0 0 1 0 0,0 0-1 0 0,9-2 644 0 0,13-8-235 0 0,-18 8-239 0 0,23-9 269 0 0,1 2-1 0 0,0 1 1 0 0,0 1 0 0 0,1 2-1 0 0,37-3 1 0 0,85-4 85 0 0,125-15 24 0 0,-202 15-448 0 0,76-10 45 0 0,-122 20-146 0 0,1 1 0 0 0,-1 1-1 0 0,37 5 1 0 0,-33-2-23 0 0,-18-1 0 0 0,-1-1 0 0 0,1 1 0 0 0,-1 1 0 0 0,25 9 0 0 0,-28-8 0 0 0,0 0 0 0 0,1-1 0 0 0,17 4 0 0 0,-24-6 0 0 0,0-1 0 0 0,-1 1 0 0 0,1-1 0 0 0,0 0 0 0 0,0-1 0 0 0,0 1 0 0 0,-1-1 0 0 0,1 1 0 0 0,0-1 0 0 0,0 0 0 0 0,-1 0 0 0 0,1-1 0 0 0,-1 1 0 0 0,4-3 0 0 0,-3 2 21 0 0,0 0-108 0 0,0 0 0 0 0,0-1 0 0 0,0 1 0 0 0,0-1 0 0 0,-1 0 0 0 0,1 0 0 0 0,-1 0 1 0 0,0 0-1 0 0,0 0 0 0 0,0-1 0 0 0,0 0 0 0 0,0 1 0 0 0,-1-1 0 0 0,3-6 0 0 0,3-4-403 0 0,-2 2-1620 0 0,-2 4-3751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8:56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0 12439 0 0,'-3'0'262'0'0,"1"0"-1"0"0,-1 0 1 0 0,0 0-1 0 0,1 1 0 0 0,-1-1 1 0 0,1 0-1 0 0,-1 1 1 0 0,1 0-1 0 0,-1 0 1 0 0,1 0-1 0 0,0 0 0 0 0,-1 0 1 0 0,1 0-1 0 0,0 0 1 0 0,0 1-1 0 0,0-1 1 0 0,0 1-1 0 0,0 0 0 0 0,0-1 1 0 0,0 1-1 0 0,0 0 1 0 0,1 0-1 0 0,-1 0 1 0 0,1 0-1 0 0,-1 1 0 0 0,-1 3 1 0 0,-4 6 122 0 0,0 1 0 0 0,1 0 0 0 0,0 1 0 0 0,1 0 0 0 0,1 0-1 0 0,0 0 1 0 0,1 0 0 0 0,0 0 0 0 0,0 29 0 0 0,2 4-456 0 0,11 81-1 0 0,-4-77 232 0 0,-6-42-181 0 0,1-1-17 0 0,-1-1 0 0 0,1 0 0 0 0,1 0 0 0 0,-1 0 0 0 0,5 12 0 0 0,-6-19 26 0 0,0 0 0 0 0,0 1-1 0 0,0-1 1 0 0,0 0 0 0 0,0 0 0 0 0,0 0 0 0 0,0 0-1 0 0,0 0 1 0 0,0 0 0 0 0,0 0 0 0 0,0 0 0 0 0,0 0-1 0 0,1 0 1 0 0,-1 0 0 0 0,0 0 0 0 0,0 1-1 0 0,0-1 1 0 0,0 0 0 0 0,0 0 0 0 0,0 0 0 0 0,0 0-1 0 0,0 0 1 0 0,0 0 0 0 0,0 0 0 0 0,0 0-1 0 0,0 0 1 0 0,0 0 0 0 0,1 0 0 0 0,-1 0 0 0 0,0 0-1 0 0,0 0 1 0 0,0 0 0 0 0,0 0 0 0 0,0 0 0 0 0,0 0-1 0 0,0 0 1 0 0,0 0 0 0 0,0 0 0 0 0,0 0-1 0 0,1 0 1 0 0,-1 0 0 0 0,0 0 0 0 0,0 0 0 0 0,0 0-1 0 0,0 0 1 0 0,0 0 0 0 0,0 0 0 0 0,0 0-1 0 0,0 0 1 0 0,0 0 0 0 0,0-1 0 0 0,0 1 0 0 0,0 0-1 0 0,0 0 1 0 0,1 0 0 0 0,-1 0 0 0 0,0 0-1 0 0,0 0 1 0 0,0 0 0 0 0,0 0 0 0 0,3-9-950 0 0,2-9-1076 0 0,-2 0-486 0 0,-2-2-3774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8:57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19 491 4287 0 0,'-4'-35'41'0'0,"1"20"55"0"0,2 0 0 0 0,-1-20-1 0 0,-2-74 832 0 0,1 74 978 0 0,2-1 0 0 0,1 1 0 0 0,1-1 0 0 0,10-50 0 0 0,-11 83-1637 0 0,1 0-1 0 0,0-1 1 0 0,0 1 0 0 0,1 0-1 0 0,-1 0 1 0 0,1-1-1 0 0,-1 1 1 0 0,1 0-1 0 0,0 0 1 0 0,0 1-1 0 0,0-1 1 0 0,5-4 0 0 0,-6 6-197 0 0,1 0 1 0 0,-1 0-1 0 0,1 0 1 0 0,0 0 0 0 0,-1 0-1 0 0,1 0 1 0 0,0 1 0 0 0,-1-1-1 0 0,1 1 1 0 0,0-1 0 0 0,0 1-1 0 0,0 0 1 0 0,0-1-1 0 0,-1 1 1 0 0,1 0 0 0 0,0 0-1 0 0,0 0 1 0 0,0 1 0 0 0,0-1-1 0 0,-1 0 1 0 0,1 1 0 0 0,0-1-1 0 0,0 1 1 0 0,2 1 0 0 0,27 11 194 0 0,-9-5-224 0 0,0 2-1 0 0,-1 0 1 0 0,34 22-1 0 0,-50-28 1 0 0,0 0 1 0 0,0 0-1 0 0,0 0 1 0 0,-1 1 0 0 0,0 0-1 0 0,1 0 1 0 0,-2 0-1 0 0,1 0 1 0 0,0 1-1 0 0,-1-1 1 0 0,0 1-1 0 0,-1 0 1 0 0,1 0-1 0 0,-1 0 1 0 0,0 0-1 0 0,0 0 1 0 0,-1 1-1 0 0,1 7 1 0 0,-2-9 40 0 0,1 1 81 0 0,0 0 0 0 0,0 0 0 0 0,-1 0 0 0 0,0 0 0 0 0,0 0 0 0 0,-1 0 0 0 0,1 0 0 0 0,-1 0 0 0 0,-1 0 0 0 0,1-1-1 0 0,-1 1 1 0 0,0 0 0 0 0,0-1 0 0 0,-5 9 0 0 0,-95 133 643 0 0,95-139-779 0 0,0 1 0 0 0,-1-1 0 0 0,0 0 0 0 0,-13 9 0 0 0,19-16-72 0 0,0 1 1 0 0,0-1-1 0 0,0 1 0 0 0,0-1 1 0 0,0 0-1 0 0,0 0 1 0 0,0 0-1 0 0,0 0 0 0 0,0 0 1 0 0,-1 0-1 0 0,1-1 0 0 0,0 1 1 0 0,-1-1-1 0 0,1 0 1 0 0,-1 1-1 0 0,1-1 0 0 0,0 0 1 0 0,-1 0-1 0 0,1-1 0 0 0,0 1 1 0 0,-1 0-1 0 0,1-1 1 0 0,0 0-1 0 0,-1 1 0 0 0,1-1 1 0 0,0 0-1 0 0,-3-1 0 0 0,5 1-88 0 0,-1 1 0 0 0,1-1 0 0 0,-1 1-1 0 0,0-1 1 0 0,1 0 0 0 0,0 1-1 0 0,-1-1 1 0 0,1 1 0 0 0,-1-1 0 0 0,1 0-1 0 0,0 1 1 0 0,-1-1 0 0 0,1 0-1 0 0,0 1 1 0 0,0-1 0 0 0,0 0-1 0 0,-1 0 1 0 0,1 1 0 0 0,0-1 0 0 0,0 0-1 0 0,0 0 1 0 0,0 1 0 0 0,0-1-1 0 0,0 0 1 0 0,1 0 0 0 0,-1 0 0 0 0,3-11-7270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8:57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10423 0 0,'3'52'1257'0'0,"-3"-26"2716"0"0,0 0 0 0 0,-6 39 0 0 0,-3-22-3482 0 0,-9 22 941 0 0,18-65-1434 0 0,0 0 0 0 0,-1 0 0 0 0,1 0 1 0 0,0 0-1 0 0,0-1 0 0 0,0 1 0 0 0,-1 0 1 0 0,1 0-1 0 0,0 0 0 0 0,0 0 0 0 0,-1 0 1 0 0,1 0-1 0 0,0 0 0 0 0,0 0 0 0 0,0 0 0 0 0,-1-1 1 0 0,1 1-1 0 0,0 0 0 0 0,0 0 0 0 0,0 0 1 0 0,0 0-1 0 0,-1-1 0 0 0,1 1 0 0 0,0 0 1 0 0,0 0-1 0 0,0 0 0 0 0,0-1 0 0 0,0 1 1 0 0,0 0-1 0 0,0 0 0 0 0,0 0 0 0 0,0-1 0 0 0,0 1 1 0 0,-1 0-1 0 0,1 0 0 0 0,0-1 0 0 0,0 1 1 0 0,-1-3-221 0 0,2 7-288 0 0,-1-4 464 0 0,0 0 0 0 0,0 0 0 0 0,0 0 0 0 0,0 0 0 0 0,0 1 0 0 0,0-1 0 0 0,0 0 0 0 0,0 0 0 0 0,1 0 0 0 0,-1 0 0 0 0,0 0 0 0 0,0 0 0 0 0,0 0 0 0 0,0 0 0 0 0,0 0 0 0 0,0 0 0 0 0,0 0 0 0 0,0 0 0 0 0,0 0 0 0 0,1 0 0 0 0,-1 1 0 0 0,0-1 0 0 0,0 0 0 0 0,0 0 0 0 0,0 0 0 0 0,0 0 0 0 0,0 0-1 0 0,0 0 1 0 0,1 0 0 0 0,-1 0 0 0 0,0 0 0 0 0,0 0 0 0 0,0 0 0 0 0,0-1 0 0 0,0 1 0 0 0,0 0 0 0 0,0 0 0 0 0,1 0 0 0 0,-1 0 0 0 0,0 0 0 0 0,0 0 0 0 0,0 0 0 0 0,0 0 0 0 0,0 0 0 0 0,0 0 0 0 0,0 0 0 0 0,0 0 0 0 0,0 0 0 0 0,0-1 0 0 0,1 1 0 0 0,-1 0 0 0 0,0 0 0 0 0,0 0 0 0 0,0 0 0 0 0,0 0 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8:57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1 919 0 0,'-34'51'15167'0'0,"14"-23"-8677"0"0,2 1-6260 0 0,-40 82 2259 0 0,57-108-2427 0 0,1 0 0 0 0,-1 0 0 0 0,1 0 0 0 0,0 1 0 0 0,0-1-1 0 0,0 0 1 0 0,0 0 0 0 0,1 0 0 0 0,-1 1 0 0 0,1-1 0 0 0,0 0 0 0 0,-1 0 0 0 0,2 0-1 0 0,-1 0 1 0 0,0 0 0 0 0,4 5 0 0 0,-4-7-48 0 0,0-1-1 0 0,0 1 0 0 0,0 0 1 0 0,1-1-1 0 0,-1 1 1 0 0,0-1-1 0 0,1 1 1 0 0,-1-1-1 0 0,1 0 1 0 0,-1 1-1 0 0,0-1 0 0 0,1 0 1 0 0,-1 0-1 0 0,1 0 1 0 0,-1 0-1 0 0,0 0 1 0 0,1-1-1 0 0,-1 1 1 0 0,3-1-1 0 0,27-8 98 0 0,-26 7-100 0 0,0 0 0 0 0,0-1 1 0 0,-1 0-1 0 0,1 0 0 0 0,-1-1 0 0 0,1 1 0 0 0,-1-1 1 0 0,0 0-1 0 0,0 0 0 0 0,-1 0 0 0 0,1 0 0 0 0,-1-1 1 0 0,0 1-1 0 0,0-1 0 0 0,-1 0 0 0 0,1 0 0 0 0,-1 0 1 0 0,0 0-1 0 0,-1-1 0 0 0,1 1 0 0 0,1-10 0 0 0,-2 4-530 0 0,-1 0-1 0 0,0-1 0 0 0,0 1 1 0 0,-1 0-1 0 0,0 0 0 0 0,-1 0 1 0 0,0 0-1 0 0,-1 0 0 0 0,-8-20 1 0 0,9 25-3101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8:58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1 551 2303 0 0,'9'12'-292'0'0,"5"-1"5864"0"0,-14-11-5295 0 0,1 1 0 0 0,-1-1 0 0 0,1 0 0 0 0,-1 0 0 0 0,1 0 0 0 0,-1 0 0 0 0,1 0 0 0 0,-1 0 0 0 0,1 0 0 0 0,-1 0 0 0 0,1 0 0 0 0,-1 0 0 0 0,1 0 0 0 0,-1 0 0 0 0,1 0 0 0 0,-1-1 0 0 0,1 1 0 0 0,-1 0 0 0 0,1 0 0 0 0,-1 0 0 0 0,1-1 0 0 0,0 1 0 0 0,9-17 3998 0 0,-3-2-2234 0 0,-1-1 0 0 0,3-26 0 0 0,-5 27-1490 0 0,0 0 0 0 0,12-31-1 0 0,-11 36-531 0 0,-4 10-13 0 0,0 1-1 0 0,0-1 1 0 0,0 1 0 0 0,0 0-1 0 0,1-1 1 0 0,-1 1-1 0 0,1 0 1 0 0,0 0-1 0 0,0 0 1 0 0,0 0-1 0 0,1 0 1 0 0,4-4-1 0 0,-6 7-5 0 0,-1 0-1 0 0,1 0 1 0 0,0 0-1 0 0,-1 1 1 0 0,1-1 0 0 0,-1 0-1 0 0,1 0 1 0 0,-1 1-1 0 0,1-1 1 0 0,0 0 0 0 0,-1 1-1 0 0,1-1 1 0 0,-1 0-1 0 0,0 1 1 0 0,1-1-1 0 0,-1 1 1 0 0,1-1 0 0 0,-1 1-1 0 0,0-1 1 0 0,1 1-1 0 0,-1-1 1 0 0,0 1-1 0 0,1-1 1 0 0,-1 2 0 0 0,10 17-51 0 0,-9-17 48 0 0,4 8 24 0 0,1 1-1 0 0,0 0 1 0 0,1-1 0 0 0,0 0-1 0 0,0-1 1 0 0,1 0-1 0 0,0 0 1 0 0,1 0 0 0 0,0-1-1 0 0,19 13 1 0 0,-24-20 2 0 0,0 1 0 0 0,1-1 1 0 0,-1 0-1 0 0,1 0 1 0 0,0 0-1 0 0,-1 0 0 0 0,1-1 1 0 0,0 0-1 0 0,-1 0 0 0 0,1 0 1 0 0,-1 0-1 0 0,1-1 0 0 0,7-2 1 0 0,9-2 45 0 0,30-12-1 0 0,-48 16-63 0 0,3-2-4 0 0,0 0 0 0 0,0-1-1 0 0,0 1 1 0 0,0-1 0 0 0,-1-1 0 0 0,0 1 0 0 0,0 0-1 0 0,0-1 1 0 0,0 0 0 0 0,-1-1 0 0 0,1 1 0 0 0,-1-1-1 0 0,-1 1 1 0 0,1-1 0 0 0,-1 0 0 0 0,0 0 0 0 0,3-10 0 0 0,2-10-179 0 0,0 0 0 0 0,-2 0 1 0 0,3-27-1 0 0,-9 51 120 0 0,1 0 0 0 0,-1 0-1 0 0,0 0 1 0 0,0 0 0 0 0,0 0 0 0 0,0 0 0 0 0,0 0-1 0 0,-1 0 1 0 0,1 0 0 0 0,0 0 0 0 0,-1 0 0 0 0,0 0-1 0 0,1 0 1 0 0,-1 0 0 0 0,0 0 0 0 0,0 0 0 0 0,0 0-1 0 0,-2-2 1 0 0,1 3 21 0 0,1 0-1 0 0,0 0 1 0 0,0 0 0 0 0,-1 0-1 0 0,1 0 1 0 0,0 0 0 0 0,-1 1-1 0 0,1-1 1 0 0,-1 0 0 0 0,1 1-1 0 0,-1 0 1 0 0,1-1-1 0 0,-1 1 1 0 0,1 0 0 0 0,-1-1-1 0 0,1 1 1 0 0,-1 0 0 0 0,1 0-1 0 0,-1 0 1 0 0,1 1 0 0 0,-1-1-1 0 0,1 0 1 0 0,-1 1-1 0 0,-1 0 1 0 0,-1-1 52 0 0,0 1 1 0 0,0 0-1 0 0,0 0 0 0 0,1 0 1 0 0,-1 1-1 0 0,0 0 0 0 0,1-1 1 0 0,-1 1-1 0 0,1 0 0 0 0,0 1 0 0 0,0-1 1 0 0,0 0-1 0 0,0 1 0 0 0,0 0 1 0 0,0 0-1 0 0,0 0 0 0 0,1 0 1 0 0,0 0-1 0 0,0 0 0 0 0,0 1 1 0 0,0-1-1 0 0,-2 5 0 0 0,2-2 92 0 0,0-1-1 0 0,0 1 1 0 0,0 0 0 0 0,1 0-1 0 0,0-1 1 0 0,0 1-1 0 0,0 0 1 0 0,1 0 0 0 0,0 0-1 0 0,0 0 1 0 0,1 0-1 0 0,-1 0 1 0 0,1 0 0 0 0,1 0-1 0 0,-1-1 1 0 0,3 8-1 0 0,0-4-39 0 0,1 0 0 0 0,0 0 0 0 0,0-1-1 0 0,0 0 1 0 0,1 0 0 0 0,1 0 0 0 0,-1-1 0 0 0,1 1-1 0 0,8 5 1 0 0,-12-11-63 0 0,1 0 0 0 0,-1 0 0 0 0,1 0 0 0 0,-1-1-1 0 0,1 1 1 0 0,0-1 0 0 0,0 0 0 0 0,0 0 0 0 0,0 0 0 0 0,0 0 0 0 0,-1-1-1 0 0,1 0 1 0 0,0 0 0 0 0,0 0 0 0 0,0 0 0 0 0,0-1 0 0 0,6 0 0 0 0,1-1-5 0 0,0-1 0 0 0,-1 0 0 0 0,1 0 0 0 0,-1-1 0 0 0,11-6 0 0 0,-8 3-178 0 0,0 0-1 0 0,-1-1 1 0 0,-1-1 0 0 0,1 0-1 0 0,-1-1 1 0 0,-1 0 0 0 0,13-14-1 0 0,-20 20 58 0 0,1-1-1 0 0,-1 0 1 0 0,1 0-1 0 0,-1 0 1 0 0,-1 0-1 0 0,1 0 1 0 0,-1-1-1 0 0,0 1 0 0 0,0-1 1 0 0,0 1-1 0 0,-1-1 1 0 0,0 0-1 0 0,0 1 1 0 0,0-1-1 0 0,-1 0 1 0 0,0 0-1 0 0,0 0 1 0 0,-1 0-1 0 0,1 1 1 0 0,-3-11-1 0 0,1 12 174 0 0,0 0 1 0 0,0 0-1 0 0,0 0 0 0 0,0 0 1 0 0,0 1-1 0 0,-1-1 0 0 0,0 1 0 0 0,1-1 1 0 0,-1 1-1 0 0,-1 0 0 0 0,1 0 0 0 0,0 0 1 0 0,-1 1-1 0 0,1-1 0 0 0,-1 1 1 0 0,0 0-1 0 0,0 0 0 0 0,0 0 0 0 0,0 1 1 0 0,0-1-1 0 0,0 1 0 0 0,0 0 1 0 0,-1 0-1 0 0,1 0 0 0 0,0 1 0 0 0,-1 0 1 0 0,1-1-1 0 0,0 1 0 0 0,-1 1 0 0 0,1-1 1 0 0,0 1-1 0 0,-1 0 0 0 0,1 0 1 0 0,0 0-1 0 0,0 0 0 0 0,-5 3 0 0 0,6-2 17 0 0,1-1 0 0 0,0 1 0 0 0,0 0-1 0 0,0 0 1 0 0,0 0 0 0 0,0 1-1 0 0,0-1 1 0 0,0 0 0 0 0,1 1-1 0 0,-1-1 1 0 0,1 1 0 0 0,0-1-1 0 0,0 1 1 0 0,0 0 0 0 0,0 0-1 0 0,0-1 1 0 0,0 1 0 0 0,1 0-1 0 0,0 0 1 0 0,-1 0 0 0 0,1 4 0 0 0,0 2 47 0 0,0-1 0 0 0,1 1 0 0 0,0-1 0 0 0,0 1 0 0 0,1-1 0 0 0,3 10 0 0 0,-3-14-89 0 0,0 1 0 0 0,0-1-1 0 0,1 0 1 0 0,-1 0 0 0 0,1-1 0 0 0,0 1-1 0 0,0 0 1 0 0,1-1 0 0 0,-1 0 0 0 0,4 3-1 0 0,40 27 47 0 0,-32-26-116 0 0,-1-1 1 0 0,1 0 0 0 0,0-1-1 0 0,1 0 1 0 0,-1-2 0 0 0,1 1-1 0 0,0-2 1 0 0,0 0 0 0 0,-1-1-1 0 0,1-1 1 0 0,0 0 0 0 0,0-1-1 0 0,0-1 1 0 0,0 0 0 0 0,0-1-1 0 0,-1-1 1 0 0,1-1 0 0 0,-1 0-1 0 0,16-8 1 0 0,-1-5-1132 0 0,-28 17 1080 0 0,-1 0 0 0 0,0 0 0 0 0,0 0 0 0 0,1 0 0 0 0,-1 0 0 0 0,0-1 0 0 0,0 1 0 0 0,0 0 0 0 0,-1-1 0 0 0,1 1 0 0 0,0-1-1 0 0,0 1 1 0 0,-1-1 0 0 0,1 1 0 0 0,-1-1 0 0 0,1 1 0 0 0,-1-1 0 0 0,1-2 0 0 0,-17-12 66 0 0,10 11 71 0 0,-24-23 274 0 0,21 21-117 0 0,1 0 1 0 0,0-1 0 0 0,0 0-1 0 0,1-1 1 0 0,0 0 0 0 0,-6-9-1 0 0,8 9 21 0 0,0 0 0 0 0,1 0 0 0 0,0 0 0 0 0,1 0 0 0 0,0 0 0 0 0,-2-12 0 0 0,4 19-191 0 0,1 0 0 0 0,0 0 0 0 0,-1 0 0 0 0,1 0-1 0 0,0 0 1 0 0,0 0 0 0 0,1 0 0 0 0,-1 0 0 0 0,0 0 0 0 0,1 0-1 0 0,-1 0 1 0 0,1 1 0 0 0,-1-1 0 0 0,1 0 0 0 0,0 0 0 0 0,0 0-1 0 0,0 1 1 0 0,0-1 0 0 0,0 0 0 0 0,0 1 0 0 0,1-1 0 0 0,-1 1-1 0 0,0-1 1 0 0,1 1 0 0 0,-1 0 0 0 0,1-1 0 0 0,0 1 0 0 0,-1 0-1 0 0,1 0 1 0 0,0 0 0 0 0,0 0 0 0 0,-1 1 0 0 0,1-1 0 0 0,0 0-1 0 0,0 1 1 0 0,3-1 0 0 0,16-3-25 0 0,1 1-1 0 0,33 0 0 0 0,21-2-120 0 0,46-17-1677 0 0,-45-2-2385 0 0,-61 18-3741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8:59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19 372 4607 0 0,'-2'18'5938'0'0,"1"-3"-4426"0"0,0-1 0 0 0,2 18 0 0 0,20 177 3158 0 0,-19-189-4004 0 0,-2-26-245 0 0,-2-35-149 0 0,2 29-319 0 0,-3-60 53 0 0,-2-31 26 0 0,9-108 0 0 0,-1 152 112 0 0,-3 40 51 0 0,1 0 0 0 0,0 1 0 0 0,1-1 1 0 0,2 1-1 0 0,-1 0 0 0 0,10-24 0 0 0,-12 40-183 0 0,0 0-1 0 0,0 1 1 0 0,0-1 0 0 0,1 1-1 0 0,-1-1 1 0 0,0 1 0 0 0,1 0-1 0 0,0-1 1 0 0,-1 1 0 0 0,1 0-1 0 0,0 0 1 0 0,-1 0 0 0 0,1 0-1 0 0,0 1 1 0 0,0-1 0 0 0,0 0-1 0 0,0 1 1 0 0,0-1 0 0 0,0 1-1 0 0,0 0 1 0 0,0-1-1 0 0,0 1 1 0 0,0 0 0 0 0,0 0-1 0 0,0 1 1 0 0,0-1 0 0 0,3 1-1 0 0,6 1-17 0 0,0 0-1 0 0,0 1 1 0 0,19 6-1 0 0,-25-6 7 0 0,0-1 0 0 0,0 1 0 0 0,0 0 0 0 0,-1 0 0 0 0,6 4 0 0 0,54 47 0 0 0,-60-50 0 0 0,0-1-1 0 0,0 1 0 0 0,-1 1 1 0 0,0-1-1 0 0,0 0 1 0 0,0 1-1 0 0,0 0 1 0 0,-1-1-1 0 0,1 1 1 0 0,-1 0-1 0 0,-1 1 0 0 0,1-1 1 0 0,1 9-1 0 0,-2-4 21 0 0,-1 1-1 0 0,0-1 1 0 0,0 1-1 0 0,-3 17 1 0 0,2-27-15 0 0,0 9 53 0 0,-1 0 0 0 0,0 1 1 0 0,-1-1-1 0 0,0 0 0 0 0,-7 15 1 0 0,8-20-19 0 0,-1-1 0 0 0,1 1 0 0 0,-1-1 0 0 0,-1 0 0 0 0,1 0 0 0 0,0 0-1 0 0,-1-1 1 0 0,0 1 0 0 0,0-1 0 0 0,0 1 0 0 0,0-1 0 0 0,0-1 0 0 0,-8 5 0 0 0,2-3 6 0 0,0 1-1 0 0,0-1 1 0 0,0-1-1 0 0,-1 0 0 0 0,0 0 1 0 0,-17 2-1 0 0,22-5-50 0 0,-1 0-1 0 0,1 0 1 0 0,0-1-1 0 0,-1 0 1 0 0,1 0-1 0 0,0 0 1 0 0,0-1-1 0 0,0 0 1 0 0,0 0-1 0 0,0 0 1 0 0,0-1-1 0 0,-10-6 1 0 0,11 6-178 0 0,1 1 0 0 0,0-1 0 0 0,0 0 0 0 0,1 0-1 0 0,-1 0 1 0 0,0-1 0 0 0,1 1 0 0 0,0-1 0 0 0,0 0 0 0 0,0 0 0 0 0,0 0 0 0 0,-2-5 0 0 0,2-1-1000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8:5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31 359 919 0 0,'-6'6'9437'0'0,"0"-23"-2762"0"0,-1-26-2180 0 0,2-5-2855 0 0,1 17-936 0 0,2-1 1 0 0,2-51-1 0 0,0 80-691 0 0,0-1-1 0 0,1 1 1 0 0,0 0-1 0 0,0 0 1 0 0,0-1-1 0 0,0 1 1 0 0,0 0-1 0 0,0 0 1 0 0,1 0-1 0 0,-1 0 1 0 0,1 1 0 0 0,0-1-1 0 0,0 0 1 0 0,0 1-1 0 0,1-1 1 0 0,-1 1-1 0 0,0 0 1 0 0,1-1-1 0 0,-1 1 1 0 0,1 1-1 0 0,0-1 1 0 0,0 0-1 0 0,0 1 1 0 0,0-1-1 0 0,0 1 1 0 0,3-1 0 0 0,8-2-180 0 0,1 0 1 0 0,-1 2-1 0 0,1 0 1 0 0,25 0-1 0 0,-1-1-454 0 0,23-9-1040 0 0,-51 8 929 0 0,0 1 1 0 0,0 1-1 0 0,0 0 0 0 0,1 1 0 0 0,-1 0 0 0 0,0 1 0 0 0,0 0 0 0 0,18 2 1 0 0,-28-2 616 0 0,0 0 1 0 0,0 0-1 0 0,0 1 1 0 0,0-1-1 0 0,0 0 1 0 0,0 0-1 0 0,0 1 1 0 0,0-1-1 0 0,0 0 0 0 0,0 1 1 0 0,0-1-1 0 0,0 1 1 0 0,0-1-1 0 0,0 1 1 0 0,-1 0-1 0 0,1-1 1 0 0,0 1-1 0 0,0 0 1 0 0,-1-1-1 0 0,1 1 1 0 0,0 0-1 0 0,-1 0 1 0 0,1 0-1 0 0,0 1 1 0 0,-1-1 163 0 0,-1 0 1 0 0,1 0 0 0 0,0-1-1 0 0,0 1 1 0 0,-1 0 0 0 0,1 0-1 0 0,0 0 1 0 0,-1 0 0 0 0,1 0-1 0 0,-1 0 1 0 0,1 0 0 0 0,-1-1-1 0 0,1 1 1 0 0,-1 0 0 0 0,0 0-1 0 0,1-1 1 0 0,-1 1 0 0 0,0-1-1 0 0,-1 2 1 0 0,-6 4 1472 0 0,0-1 1 0 0,0 0-1 0 0,-17 7 1 0 0,12-6-788 0 0,-1 0 1 0 0,1 1 0 0 0,0 1 0 0 0,0 1 0 0 0,1-1 0 0 0,-18 18 0 0 0,27-23-650 0 0,-1 1 0 0 0,0 0 0 0 0,1 0 0 0 0,0 0 0 0 0,0 0 0 0 0,0 1 0 0 0,0-1 0 0 0,1 1 0 0 0,-1 0 0 0 0,1 0 0 0 0,1 0 0 0 0,-1 0 0 0 0,1 0 0 0 0,0 0 1 0 0,0 0-1 0 0,0 1 0 0 0,1-1 0 0 0,-1 0 0 0 0,1 0 0 0 0,1 1 0 0 0,-1-1 0 0 0,2 8 0 0 0,-1-11-69 0 0,-1-1-1 0 0,1 1 1 0 0,-1-1 0 0 0,1 1-1 0 0,-1-1 1 0 0,1 1-1 0 0,0-1 1 0 0,0 1 0 0 0,0-1-1 0 0,0 1 1 0 0,0-1 0 0 0,0 0-1 0 0,0 0 1 0 0,1 0-1 0 0,-1 1 1 0 0,0-1 0 0 0,1 0-1 0 0,-1-1 1 0 0,3 3 0 0 0,-1-2-7 0 0,0 0 1 0 0,0-1-1 0 0,-1 1 1 0 0,1-1-1 0 0,0 1 1 0 0,0-1-1 0 0,0 0 1 0 0,0 0-1 0 0,0 0 1 0 0,4-1-1 0 0,3-1-9 0 0,-1 0 0 0 0,0-1-1 0 0,0 0 1 0 0,0 0-1 0 0,16-10 1 0 0,-9 4 14 0 0,0-1 0 0 0,15-13 0 0 0,-27 20-83 0 0,0 0-1 0 0,0-1 0 0 0,-1 1 0 0 0,1-1 0 0 0,-1 0 1 0 0,0 0-1 0 0,0 0 0 0 0,0 0 0 0 0,-1-1 0 0 0,1 1 0 0 0,-1-1 1 0 0,3-8-1 0 0,-5 9-130 0 0,0 1-1 0 0,0-1 1 0 0,-1 1 0 0 0,1-1 0 0 0,-1 1 0 0 0,0 0 0 0 0,0-1-1 0 0,0 1 1 0 0,0 0 0 0 0,0 0 0 0 0,-1-1 0 0 0,1 1-1 0 0,-1 0 1 0 0,0 1 0 0 0,-3-5 0 0 0,3 3-154 0 0,-5-5-610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1:4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21 636 8287 0 0,'-2'-2'321'0'0,"1"1"0"0"0,-1-1 0 0 0,0 0-1 0 0,1 1 1 0 0,-1-1 0 0 0,1 0 0 0 0,0 0 0 0 0,0 0-1 0 0,-1 0 1 0 0,1 0 0 0 0,0-1 0 0 0,1 1-1 0 0,-1 0 1 0 0,0 0 0 0 0,1 0 0 0 0,-1-1 0 0 0,1 1-1 0 0,0 0 1 0 0,0-1 0 0 0,-1 1 0 0 0,2 0-1 0 0,-1-3 1 0 0,0 0-91 0 0,1 1 1 0 0,0-1-1 0 0,0 1 0 0 0,0-1 0 0 0,0 1 1 0 0,1-1-1 0 0,-1 1 0 0 0,1 0 0 0 0,0 0 1 0 0,4-6-1 0 0,6-3-38 0 0,-1 1-1 0 0,2 1 1 0 0,0 0 0 0 0,0 0-1 0 0,1 1 1 0 0,26-13 0 0 0,-11 5-6 0 0,377-218 490 0 0,-141 118-1459 0 0,-82 59-3258 0 0,-149 49-1698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9:0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23 9215 0 0,'-4'-2'485'0'0,"1"-1"0"0"0,0 1 0 0 0,-1 0 0 0 0,0 0 0 0 0,1 1 0 0 0,-1-1 0 0 0,0 1-1 0 0,0 0 1 0 0,0 0 0 0 0,0 0 0 0 0,-8-1 0 0 0,-47 0 5291 0 0,56 2-5676 0 0,1-1 47 0 0,0 1 0 0 0,0 0 0 0 0,-1 0 0 0 0,1 1 0 0 0,0-1 0 0 0,0 0 0 0 0,-1 1 1 0 0,1-1-1 0 0,0 1 0 0 0,0 0 0 0 0,0 0 0 0 0,0 0 0 0 0,0 0 0 0 0,0 0 0 0 0,0 0 0 0 0,0 0 0 0 0,0 1 0 0 0,0-1 0 0 0,0 1 1 0 0,1-1-1 0 0,-1 1 0 0 0,-1 2 0 0 0,2-2-101 0 0,0 1 0 0 0,0-1 0 0 0,1 1 0 0 0,-1-1 0 0 0,0 1 1 0 0,1-1-1 0 0,0 1 0 0 0,0-1 0 0 0,-1 1 0 0 0,2-1 0 0 0,-1 1 0 0 0,0-1 0 0 0,0 1 0 0 0,1-1 1 0 0,-1 1-1 0 0,1-1 0 0 0,0 1 0 0 0,0-1 0 0 0,2 4 0 0 0,1 4-25 0 0,1-1 0 0 0,1 0 0 0 0,0-1 0 0 0,0 1 1 0 0,0-1-1 0 0,1 0 0 0 0,1-1 0 0 0,-1 1 0 0 0,1-2 0 0 0,0 1 0 0 0,1-1 0 0 0,-1 0 0 0 0,1-1 0 0 0,1 0 0 0 0,-1 0 1 0 0,0-1-1 0 0,1 0 0 0 0,0-1 0 0 0,0 0 0 0 0,0 0 0 0 0,20 1 0 0 0,-29-4-40 0 0,0 0-1 0 0,1 0 1 0 0,-1 0-1 0 0,0 0 1 0 0,0 0-1 0 0,1 0 1 0 0,-1 0-1 0 0,0-1 1 0 0,0 1-1 0 0,1 0 1 0 0,-1-1-1 0 0,0 1 1 0 0,0-1-1 0 0,0 1 1 0 0,0-1-1 0 0,1 0 1 0 0,-1 0 0 0 0,0 1-1 0 0,0-1 1 0 0,-1 0-1 0 0,1 0 1 0 0,0 0-1 0 0,1-1 1 0 0,0-1-85 0 0,-1 0 0 0 0,1 0-1 0 0,-1 0 1 0 0,0 0 0 0 0,0 0 0 0 0,0-1 0 0 0,0 1 0 0 0,0 0 0 0 0,0-4 0 0 0,-1-4-223 0 0,1 0 0 0 0,-1 0 0 0 0,-1-1 0 0 0,-3-16 0 0 0,11 134-50 0 0,8-23 1277 0 0,-8-48-728 0 0,-1 1 0 0 0,1 55 0 0 0,-1 14-31 0 0,-3-70-68 0 0,-2 0 0 0 0,-1 1-1 0 0,-5 44 1 0 0,4-77-93 0 0,1 0 0 0 0,-1 0 1 0 0,0 0-1 0 0,0 0 0 0 0,0 0 0 0 0,0 0 0 0 0,-1 0 0 0 0,1 0 0 0 0,-1 0 1 0 0,0-1-1 0 0,0 1 0 0 0,0-1 0 0 0,-4 5 0 0 0,5-6 7 0 0,0 0 0 0 0,0-1 1 0 0,-1 1-1 0 0,1 0 0 0 0,0-1 0 0 0,0 1 0 0 0,0-1 0 0 0,-1 1 0 0 0,1-1 1 0 0,0 0-1 0 0,-1 1 0 0 0,1-1 0 0 0,0 0 0 0 0,-1 0 0 0 0,1 0 0 0 0,0 0 1 0 0,-1 0-1 0 0,1 0 0 0 0,0-1 0 0 0,0 1 0 0 0,-1 0 0 0 0,1-1 0 0 0,0 1 1 0 0,-1 0-1 0 0,1-1 0 0 0,0 0 0 0 0,0 1 0 0 0,0-1 0 0 0,0 0 0 0 0,0 0 1 0 0,0 1-1 0 0,0-1 0 0 0,0 0 0 0 0,-1-1 0 0 0,-19-22-1634 0 0,10 5-3695 0 0,2 0-1669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9:0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58 305 10103 0 0,'0'0'60'0'0,"1"-1"0"0"0,-1 0 0 0 0,0 1 0 0 0,1-1 0 0 0,-1 1-1 0 0,0-1 1 0 0,1 1 0 0 0,-1-1 0 0 0,0 0 0 0 0,0 1 0 0 0,1-1 0 0 0,-1 0-1 0 0,0 1 1 0 0,0-1 0 0 0,0 0 0 0 0,0 1 0 0 0,0-1 0 0 0,0 0 0 0 0,0 1-1 0 0,0-1 1 0 0,0 0 0 0 0,-1 1 0 0 0,1-1 0 0 0,0 0 0 0 0,0 1-1 0 0,0-1 1 0 0,-1-1 0 0 0,-7-26 2836 0 0,7 25-1944 0 0,-13-41 3472 0 0,6 19-3586 0 0,0 0 1 0 0,2 0 0 0 0,1-1 0 0 0,-4-45-1 0 0,9 70-838 0 0,0-1 0 0 0,0 0 0 0 0,0 1 0 0 0,0-1 0 0 0,0 1 0 0 0,0-1 0 0 0,1 1 0 0 0,-1-1-1 0 0,1 1 1 0 0,-1-1 0 0 0,1 1 0 0 0,0-1 0 0 0,-1 1 0 0 0,1 0 0 0 0,0-1 0 0 0,0 1-1 0 0,0 0 1 0 0,0 0 0 0 0,0 0 0 0 0,0 0 0 0 0,0 0 0 0 0,0 0 0 0 0,1 0 0 0 0,-1 0 0 0 0,0 0-1 0 0,1 0 1 0 0,-1 1 0 0 0,1-1 0 0 0,-1 0 0 0 0,0 1 0 0 0,1-1 0 0 0,-1 1 0 0 0,1 0-1 0 0,0 0 1 0 0,-1-1 0 0 0,1 1 0 0 0,-1 0 0 0 0,1 0 0 0 0,-1 0 0 0 0,4 1 0 0 0,6 0-156 0 0,1 1 0 0 0,-1 0 0 0 0,1 1 0 0 0,14 6 0 0 0,-17-6-33 0 0,93 27-4036 0 0,-75-24-2766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9:01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235 291 2759 0 0,'-5'0'1078'0'0,"0"0"0"0"0,0 0 0 0 0,0 0 0 0 0,0 1 0 0 0,0-1 0 0 0,0 1 0 0 0,1 0 0 0 0,-1 1 0 0 0,0-1 0 0 0,-5 3 0 0 0,-1 0-358 0 0,8-3-264 0 0,-20 5 1783 0 0,1 2 0 0 0,-24 11 0 0 0,41-16-2018 0 0,0-1 0 0 0,0 1 0 0 0,0 0 0 0 0,0 0 0 0 0,1 0 1 0 0,0 1-1 0 0,-1-1 0 0 0,1 1 0 0 0,0 0 0 0 0,1 1 0 0 0,-1-1 0 0 0,1 1 0 0 0,0-1 0 0 0,0 1 0 0 0,-2 5 0 0 0,4-8-195 0 0,0 1 1 0 0,1-1-1 0 0,-1 0 1 0 0,1 0-1 0 0,0 0 0 0 0,-1 1 1 0 0,1-1-1 0 0,0 0 0 0 0,0 1 1 0 0,0-1-1 0 0,1 0 0 0 0,-1 0 1 0 0,1 1-1 0 0,-1-1 1 0 0,1 0-1 0 0,0 0 0 0 0,0 0 1 0 0,0 0-1 0 0,0 0 0 0 0,0 0 1 0 0,0 0-1 0 0,0 0 0 0 0,1 0 1 0 0,-1 0-1 0 0,1-1 1 0 0,-1 1-1 0 0,1-1 0 0 0,0 1 1 0 0,-1-1-1 0 0,1 1 0 0 0,0-1 1 0 0,4 2-1 0 0,-3-1 11 0 0,1-1 0 0 0,-1 1 1 0 0,1-1-1 0 0,0 1 0 0 0,0-1 0 0 0,0 0 0 0 0,0-1 0 0 0,-1 1 1 0 0,1-1-1 0 0,0 1 0 0 0,0-1 0 0 0,0 0 0 0 0,0-1 0 0 0,0 1 0 0 0,0-1 1 0 0,0 0-1 0 0,0 0 0 0 0,4-1 0 0 0,0-2-335 0 0,0-1 1 0 0,0 0-1 0 0,0 0 0 0 0,0-1 1 0 0,-1 0-1 0 0,0 0 0 0 0,0-1 0 0 0,-1 0 1 0 0,1 0-1 0 0,-2 0 0 0 0,1-1 1 0 0,-1 0-1 0 0,8-14 0 0 0,-10 15 31 0 0,0 0 0 0 0,0 0 0 0 0,-1 0 0 0 0,0-1 0 0 0,0 1 0 0 0,0-1-1 0 0,-1 1 1 0 0,0-1 0 0 0,-1 1 0 0 0,0-1 0 0 0,0 1 0 0 0,0-1 0 0 0,-1 0 0 0 0,0 1 0 0 0,-1 0-1 0 0,1-1 1 0 0,-5-11 0 0 0,6 19 189 0 0,-1 0-1 0 0,1-1 1 0 0,0 1-1 0 0,0 0 1 0 0,0-1-1 0 0,0 1 1 0 0,0 0-1 0 0,0-1 1 0 0,0 1-1 0 0,0 0 1 0 0,-1-1-1 0 0,1 1 1 0 0,0 0 0 0 0,0 0-1 0 0,0-1 1 0 0,-1 1-1 0 0,1 0 1 0 0,0 0-1 0 0,0-1 1 0 0,-1 1-1 0 0,1 0 1 0 0,0 0-1 0 0,-1 0 1 0 0,1-1-1 0 0,0 1 1 0 0,-1 0-1 0 0,1 0 1 0 0,0 0-1 0 0,-1 0 1 0 0,1 0-1 0 0,-1 0 1 0 0,-3 9 404 0 0,1 19 2266 0 0,4-24-2375 0 0,-1 0 0 0 0,1 0 0 0 0,0 0 0 0 0,0 1 0 0 0,1-1 0 0 0,-1 0 0 0 0,1-1 0 0 0,0 1 0 0 0,-1 0 0 0 0,2 0 0 0 0,-1-1 0 0 0,0 0 0 0 0,1 1 0 0 0,0-1 0 0 0,5 5 0 0 0,-3-4-83 0 0,1 1 0 0 0,0-1 0 0 0,1 0 0 0 0,-1-1 0 0 0,1 1 0 0 0,-1-2 0 0 0,1 1 0 0 0,10 2 0 0 0,2 0-83 0 0,1-2 0 0 0,0 0-1 0 0,-1-1 1 0 0,1-1 0 0 0,35-3-1 0 0,2-9 41 0 0,-47 8-155 0 0,0 1 0 0 0,0 0 0 0 0,0 0 0 0 0,1 1 0 0 0,-1 0 0 0 0,0 1 0 0 0,12 1 0 0 0,-21-1-32 0 0,0 0 0 0 0,0 0 1 0 0,1 0-1 0 0,-1 0 0 0 0,0 1 0 0 0,0-1 0 0 0,0 0 0 0 0,0 1 1 0 0,0-1-1 0 0,0 1 0 0 0,0-1 0 0 0,0 1 0 0 0,0-1 0 0 0,-1 1 1 0 0,1 0-1 0 0,0-1 0 0 0,0 1 0 0 0,0 0 0 0 0,0 1 0 0 0,0-2 59 0 0,-1 1-1 0 0,0-1 0 0 0,-1 1 0 0 0,1 0 1 0 0,0-1-1 0 0,0 1 0 0 0,0-1 0 0 0,0 1 1 0 0,0-1-1 0 0,0 1 0 0 0,-1-1 0 0 0,1 1 1 0 0,0-1-1 0 0,-1 1 0 0 0,1-1 0 0 0,0 1 1 0 0,-1-1-1 0 0,1 1 0 0 0,0-1 0 0 0,-1 0 1 0 0,1 1-1 0 0,-1-1 0 0 0,1 1 0 0 0,0-1 1 0 0,-2 0-1 0 0,-2 3 306 0 0,0 0 0 0 0,0-1 0 0 0,0 0 0 0 0,-1 0 0 0 0,1 0 0 0 0,-1 0 0 0 0,-5 1-1 0 0,8-3-185 0 0,1 0 0 0 0,-1 0 0 0 0,1 1 0 0 0,-1-1 0 0 0,1 0 0 0 0,0 0 0 0 0,-1 0 0 0 0,1-1 0 0 0,-1 1 0 0 0,1 0 0 0 0,-1 0 0 0 0,1-1 0 0 0,-1 1 0 0 0,1-1 0 0 0,0 1 0 0 0,-1-1 0 0 0,1 0 0 0 0,0 1 0 0 0,0-1 0 0 0,-1 0 0 0 0,1 0 0 0 0,0 0 0 0 0,0 0 0 0 0,0 0 0 0 0,-2-2 0 0 0,2 0-37 0 0,-1 0 0 0 0,1-1 0 0 0,0 1 0 0 0,0 0 0 0 0,0 0 0 0 0,0-1 0 0 0,0 1 0 0 0,1 0 1 0 0,-1-1-1 0 0,1 1 0 0 0,0-4 0 0 0,1-6-128 0 0,0 1 0 0 0,0-1 1 0 0,1 1-1 0 0,1 0 0 0 0,6-19 0 0 0,-9 30 10 0 0,1-1-1 0 0,-1 1 0 0 0,1-1 1 0 0,0 1-1 0 0,-1-1 0 0 0,1 1 1 0 0,0 0-1 0 0,0-1 0 0 0,0 1 0 0 0,0 0 1 0 0,0 0-1 0 0,0-1 0 0 0,0 1 1 0 0,0 0-1 0 0,2-1 0 0 0,5 5-897 0 0,-1 13 371 0 0,-6-13 605 0 0,1 0 1 0 0,0-1-1 0 0,0 1 1 0 0,0 0-1 0 0,0-1 0 0 0,0 1 1 0 0,0-1-1 0 0,1 1 1 0 0,-1-1-1 0 0,1 0 1 0 0,0 0-1 0 0,-1 0 0 0 0,1-1 1 0 0,0 1-1 0 0,0-1 1 0 0,0 1-1 0 0,0-1 1 0 0,1 0-1 0 0,-1 0 0 0 0,0-1 1 0 0,0 1-1 0 0,4 0 1 0 0,7 1 176 0 0,-1 0 1 0 0,1-2-1 0 0,27 0 0 0 0,-22-2-130 0 0,1 0 0 0 0,-1-1 0 0 0,0-1 0 0 0,0-1 0 0 0,0 0 0 0 0,19-10 0 0 0,-32 13-82 0 0,0-1 0 0 0,-1-1 0 0 0,1 1 1 0 0,0-1-1 0 0,-1 0 0 0 0,0-1 0 0 0,0 1 0 0 0,0-1 1 0 0,5-7-1 0 0,-8 9-64 0 0,1-1-1 0 0,-1 0 1 0 0,0 0-1 0 0,0 0 1 0 0,-1 0-1 0 0,1 0 1 0 0,-1-1 0 0 0,0 1-1 0 0,0 0 1 0 0,0-1-1 0 0,0 1 1 0 0,-1 0-1 0 0,0-1 1 0 0,0 1 0 0 0,-1-7-1 0 0,0 6 24 0 0,0-1 0 0 0,0 1-1 0 0,-1 0 1 0 0,0 0 0 0 0,-3-7 0 0 0,3 9 217 0 0,0 0 1 0 0,1 1 0 0 0,0-1 0 0 0,0 0 0 0 0,0 0 0 0 0,0 0 0 0 0,0 1 0 0 0,1-1 0 0 0,-1 0 0 0 0,1 0 0 0 0,-1 0 0 0 0,1 0 0 0 0,0 0 0 0 0,1 0 0 0 0,-1 0 0 0 0,0 0 0 0 0,1 0 0 0 0,0 0 0 0 0,1-5 0 0 0,-1 6-87 0 0,-1 0 0 0 0,1 0 0 0 0,0 1 1 0 0,0-1-1 0 0,0 1 0 0 0,-1-1 0 0 0,2 1 0 0 0,-1-1 0 0 0,0 1 0 0 0,0-1 0 0 0,0 1 0 0 0,1 0 0 0 0,-1 0 1 0 0,0 0-1 0 0,1-1 0 0 0,-1 1 0 0 0,1 1 0 0 0,0-1 0 0 0,-1 0 0 0 0,4-1 0 0 0,-3 2-36 0 0,0 0 0 0 0,0 0 0 0 0,0 1 0 0 0,0-1 0 0 0,0 1 0 0 0,0-1-1 0 0,0 1 1 0 0,0 0 0 0 0,0-1 0 0 0,0 1 0 0 0,0 0 0 0 0,0 0 0 0 0,0 0 0 0 0,-1 1 0 0 0,1-1-1 0 0,-1 0 1 0 0,1 1 0 0 0,1 1 0 0 0,23 23 9 0 0,28 39 0 0 0,13 12-39 0 0,-57-67-1 0 0,0 0-1 0 0,2-1 1 0 0,-1 0-1 0 0,1-1 0 0 0,14 8 1 0 0,20 8-2449 0 0,-33-20-5995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7831 0 0,'4'9'9723'0'0,"3"12"-5290"0"0,33 83-3318 0 0,-38-99-1081 0 0,14 30 142 0 0,3 2-4 0 0,-11-24-135 0 0,-2-2 21 0 0,0 0 0 0 0,9 23 0 0 0,7 26 51 0 0,19 77 1 0 0,-31-88-157 0 0,4 67-1 0 0,-11-46-2588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3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28 371 2759 0 0,'-1'1'207'0'0,"0"-1"89"0"0,0 1 0 0 0,1 0 1 0 0,-1 0-1 0 0,0 0 0 0 0,1-1 0 0 0,-1 1 0 0 0,1 0 1 0 0,-1 0-1 0 0,1 0 0 0 0,0 0 0 0 0,-1 0 0 0 0,1 0 0 0 0,1 7 6789 0 0,5 2-6120 0 0,-4-8-318 0 0,4-8-491 0 0,-1 2-306 0 0,-4 2 150 0 0,6 4 0 0 0,-7-1 0 0 0,-2-1 576 0 0,2 1-480 0 0,-1 3-1010 0 0,0 0-1 0 0,-1 0 0 0 0,0 0 1 0 0,1 0-1 0 0,-2 0 1 0 0,-3 6-1 0 0,-4 6-427 0 0,1-1 1353 0 0,8-14 446 0 0,0 1 0 0 0,-1 0 0 0 0,1 0-1 0 0,0-1 1 0 0,0 1 0 0 0,1 0 0 0 0,-1 0 0 0 0,0 0 0 0 0,1 0-1 0 0,-1 0 1 0 0,1 0 0 0 0,-1 0 0 0 0,1 0 0 0 0,0 0-1 0 0,0 3 1 0 0,8-16 4241 0 0,29-45-3564 0 0,-1-8-996 0 0,77-152 396 0 0,-57 71-534 0 0,-52 146 0 0 0,2 10 0 0 0,9 19 0 0 0,-10-19 0 0 0,0 0 0 0 0,-2-5 0 0 0,0-1 0 0 0,0 1 0 0 0,1-1 0 0 0,-1 0 0 0 0,1 0 0 0 0,8 8 0 0 0,2 2 0 0 0,22 30 0 0 0,-34-42 7 0 0,-1-1 1 0 0,1 0-1 0 0,-1 1 0 0 0,0-1 0 0 0,0 1 1 0 0,0-1-1 0 0,0 1 0 0 0,0-1 1 0 0,0 1-1 0 0,-1 0 0 0 0,0 0 0 0 0,1-1 1 0 0,-1 1-1 0 0,0 0 0 0 0,0-1 0 0 0,0 1 1 0 0,-1 0-1 0 0,0 3 0 0 0,0-2 24 0 0,-1 0 0 0 0,1 1 0 0 0,-1-1 0 0 0,0 0 0 0 0,-1 0 0 0 0,1 0 0 0 0,-1 0 0 0 0,0 0 0 0 0,-6 6 0 0 0,-3 1 54 0 0,-1 0 1 0 0,0-1-1 0 0,0-1 0 0 0,-1 0 1 0 0,-16 8-1 0 0,13-9-29 0 0,-1-1 0 0 0,0 0-1 0 0,0-1 1 0 0,-1-1 0 0 0,-32 4 0 0 0,41-9-477 0 0,5-5-2750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3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 3679 0 0,'-5'-7'6899'0'0,"4"7"-6599"0"0,1-1 0 0 0,0 1 0 0 0,-1 0 0 0 0,1 0 0 0 0,0 0-1 0 0,-1 0 1 0 0,1 0 0 0 0,-1 0 0 0 0,1 0 0 0 0,0 0 0 0 0,-1 0 0 0 0,1 0 0 0 0,-1 0 0 0 0,1 0 0 0 0,0 0 0 0 0,-1 0 0 0 0,1 0 0 0 0,0 0 0 0 0,-1 0 0 0 0,0 1-1 0 0,1 0 86 0 0,-1 1 0 0 0,0-1 0 0 0,0 1 0 0 0,1 0 0 0 0,-1-1-1 0 0,1 1 1 0 0,0 0 0 0 0,-1-1 0 0 0,1 1 0 0 0,0 2-1 0 0,-1 46 565 0 0,27 133-7 0 0,-11-97-987 0 0,-12-61-620 0 0,-3-20 62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3 551 9671 0 0,'-1'-3'188'0'0,"1"0"-1"0"0,-1 1 1 0 0,1-1-1 0 0,0 0 1 0 0,0 1-1 0 0,0-1 1 0 0,0 0 0 0 0,0 1-1 0 0,1-1 1 0 0,-1 0-1 0 0,1 1 1 0 0,0-1-1 0 0,0 1 1 0 0,1-4-1 0 0,21-36 3288 0 0,-13 27-2991 0 0,104-152 4907 0 0,13 10-4178 0 0,-106 132-1520 0 0,2 2 0 0 0,0 0 0 0 0,33-24 0 0 0,-44 39-761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4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128 157 919 0 0,'-27'38'1969'0'0,"-34"48"4009"0"0,22-28 2131 0 0,58-72-3401 0 0,6-3-4272 0 0,175-123 702 0 0,-34 26-4628 0 0,-115 77-680 0 0,-26 21-1740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4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0 5527 0 0,'-39'38'3313'0'0,"-75"81"5330"0"0,99-101-7823 0 0,1 0-1 0 0,0 1 0 0 0,2 0 1 0 0,1 1-1 0 0,-10 22 0 0 0,19-36-725 0 0,0 0 0 0 0,0 0-1 0 0,1 0 1 0 0,0 0 0 0 0,0 0 0 0 0,0 0-1 0 0,1 0 1 0 0,1 12 0 0 0,-1-16-88 0 0,0-1 0 0 0,0 0 1 0 0,0 1-1 0 0,0-1 0 0 0,1 0 1 0 0,-1 0-1 0 0,0 1 0 0 0,1-1 0 0 0,-1 0 1 0 0,1 0-1 0 0,0 1 0 0 0,-1-1 0 0 0,1 0 1 0 0,0 0-1 0 0,-1 0 0 0 0,1 0 0 0 0,0 0 1 0 0,0 0-1 0 0,0 0 0 0 0,0 0 0 0 0,0-1 1 0 0,0 1-1 0 0,0 0 0 0 0,1-1 0 0 0,-1 1 1 0 0,0 0-1 0 0,0-1 0 0 0,0 1 0 0 0,1-1 1 0 0,-1 0-1 0 0,0 1 0 0 0,0-1 0 0 0,1 0 1 0 0,-1 0-1 0 0,0 0 0 0 0,1 0 0 0 0,-1 0 1 0 0,0 0-1 0 0,1 0 0 0 0,-1 0 0 0 0,0-1 1 0 0,1 1-1 0 0,-1-1 0 0 0,0 1 0 0 0,0 0 1 0 0,0-1-1 0 0,3-1 0 0 0,4-2-6 0 0,0 0 0 0 0,0 0 0 0 0,0-1 0 0 0,-1 0 0 0 0,1 0 0 0 0,-1-1 0 0 0,0 0 0 0 0,-1-1 0 0 0,8-8 0 0 0,7-11 0 0 0,20-33 0 0 0,-21 28 0 0 0,-2 6-106 0 0,39-61-15 0 0,-51 76-362 0 0,0-1 0 0 0,-1-1 0 0 0,0 1 0 0 0,-1-1 0 0 0,6-23 0 0 0,-10 35 427 0 0,-1 0 0 0 0,1 0 1 0 0,0 0-1 0 0,0 0 0 0 0,0 0 1 0 0,0 0-1 0 0,-1 1 0 0 0,1-1 1 0 0,0 0-1 0 0,0 0 0 0 0,0 0 1 0 0,0 0-1 0 0,-1 0 0 0 0,1 0 1 0 0,0 0-1 0 0,0 0 0 0 0,0 0 0 0 0,-1 0 1 0 0,1 0-1 0 0,0 0 0 0 0,0-1 1 0 0,0 1-1 0 0,0 0 0 0 0,-1 0 1 0 0,1 0-1 0 0,0 0 0 0 0,0 0 1 0 0,0 0-1 0 0,0 0 0 0 0,-1 0 0 0 0,1 0 1 0 0,0-1-1 0 0,0 1 0 0 0,0 0 1 0 0,0 0-1 0 0,0 0 0 0 0,0 0 1 0 0,0-1-1 0 0,-1 1 0 0 0,1 0 1 0 0,0 0-1 0 0,0 0 0 0 0,0 0 1 0 0,0-1-1 0 0,0 1 0 0 0,0 0 0 0 0,0 0 1 0 0,0 0-1 0 0,0 0 0 0 0,0-1 1 0 0,0 1-1 0 0,-10 17-641 0 0,9-12 614 0 0,1 1 0 0 0,-1 0 1 0 0,1 0-1 0 0,0 0 0 0 0,1 0 1 0 0,-1 0-1 0 0,1 0 0 0 0,1 0 1 0 0,-1 0-1 0 0,1 0 0 0 0,0 0 1 0 0,0-1-1 0 0,0 1 0 0 0,5 5 1 0 0,-6-9-8 0 0,11 4-563 0 0,37 17 46 0 0,-36-17-175 0 0,-3-7-869 0 0,9 0 735 0 0,-1-2 1 0 0,25-5-1 0 0,-10-6-840 0 0,-18 4 944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69 724 2303 0 0,'18'-33'224'0'0,"-17"33"-93"0"0,-1 0 0 0 0,0-1-1 0 0,0 1 1 0 0,1 0 0 0 0,-1-1-1 0 0,0 1 1 0 0,0-1 0 0 0,1 1-1 0 0,-1 0 1 0 0,0-1 0 0 0,0 1-1 0 0,0-1 1 0 0,0 1-1 0 0,0-1 1 0 0,1 1 0 0 0,-1-1-1 0 0,0 1 1 0 0,0 0 0 0 0,0-1-1 0 0,0 1 1 0 0,0-1 0 0 0,-1 1-1 0 0,1-1 1 0 0,0 1-1 0 0,0-1 1 0 0,0 1 0 0 0,0 0-1 0 0,0-1 1 0 0,-1 1 0 0 0,1-1-1 0 0,0 1 1 0 0,0 0 0 0 0,-1-1-1 0 0,1 1 1 0 0,0 0 0 0 0,-1-1-1 0 0,1 1 1 0 0,0 0-1 0 0,-1-1 1 0 0,1 1 0 0 0,0 0-1 0 0,-1 0 1 0 0,1-1 0 0 0,0 1-1 0 0,-1 0 1 0 0,1 0 0 0 0,-1 0-1 0 0,1 0 1 0 0,-1-1-1 0 0,0 1 1 0 0,0 0 292 0 0,-1 0 0 0 0,1 0 0 0 0,-1 0 0 0 0,1 0 0 0 0,0 0 0 0 0,-1 1 0 0 0,1-1 0 0 0,0 0 0 0 0,-1 1 0 0 0,1-1 0 0 0,0 1 0 0 0,-1-1 0 0 0,1 1 0 0 0,0 0 0 0 0,-2 1 0 0 0,-3 4 176 0 0,1 0-1 0 0,-1 0 1 0 0,1 1 0 0 0,1-1-1 0 0,-1 1 1 0 0,1 0-1 0 0,1 1 1 0 0,-1-1 0 0 0,-3 11-1 0 0,5-12-494 0 0,1-1 0 0 0,-1 0 0 0 0,1 1 0 0 0,0-1 0 0 0,0 1 0 0 0,1-1 0 0 0,0 1 0 0 0,0-1 0 0 0,0 1 0 0 0,1-1-1 0 0,-1 1 1 0 0,1-1 0 0 0,0 1 0 0 0,4 7 0 0 0,-5-11-99 0 0,1-1 0 0 0,-1 0 0 0 0,1 0-1 0 0,-1 0 1 0 0,1 0 0 0 0,0 0 0 0 0,0 0 0 0 0,-1 0-1 0 0,1 0 1 0 0,0 0 0 0 0,0 0 0 0 0,0 0 0 0 0,0-1-1 0 0,0 1 1 0 0,0 0 0 0 0,0-1 0 0 0,0 1 0 0 0,1-1-1 0 0,-1 1 1 0 0,0-1 0 0 0,0 1 0 0 0,0-1 0 0 0,1 0-1 0 0,-1 0 1 0 0,0 1 0 0 0,0-1 0 0 0,0 0 0 0 0,1 0-1 0 0,-1 0 1 0 0,0-1 0 0 0,0 1 0 0 0,1 0 0 0 0,-1 0-1 0 0,0-1 1 0 0,0 1 0 0 0,0 0 0 0 0,1-1 0 0 0,-1 1-1 0 0,0-1 1 0 0,0 0 0 0 0,0 1 0 0 0,0-1 0 0 0,0 0-1 0 0,1-1 1 0 0,6-4 26 0 0,-1 1-1 0 0,0-2 0 0 0,0 1 1 0 0,9-12-1 0 0,2-5-69 0 0,-1-1 1 0 0,-1-1-1 0 0,-2-1 0 0 0,18-39 0 0 0,35-115-208 0 0,-4-28-159 0 0,-50 154 393 0 0,12-105 0 0 0,-25 156 46 0 0,0-1 1 0 0,1 1-1 0 0,-2-1 1 0 0,1 1-1 0 0,0 0 0 0 0,-1-1 1 0 0,1 1-1 0 0,-1-1 1 0 0,0 1-1 0 0,0 0 1 0 0,-2-5-1 0 0,3 8-17 0 0,-1-1 0 0 0,1 1 1 0 0,-1-1-1 0 0,1 1 0 0 0,0-1 0 0 0,-1 1 0 0 0,1-1 1 0 0,-1 1-1 0 0,1 0 0 0 0,-1-1 0 0 0,1 1 0 0 0,-1 0 1 0 0,1-1-1 0 0,-1 1 0 0 0,0 0 0 0 0,1 0 0 0 0,-1-1 1 0 0,0 1-1 0 0,1 0 0 0 0,-1 0 0 0 0,1 0 0 0 0,-1 0 1 0 0,-1 0-1 0 0,0 0 14 0 0,1 1 0 0 0,-1-1 0 0 0,0 1-1 0 0,1-1 1 0 0,-1 1 0 0 0,1 0 0 0 0,-1 0 0 0 0,1 0 0 0 0,-1 0 0 0 0,1 0 0 0 0,-1 0 0 0 0,-1 2-1 0 0,-4 5 55 0 0,1-1 0 0 0,0 0 0 0 0,0 1-1 0 0,1 0 1 0 0,0 1 0 0 0,0-1 0 0 0,1 1-1 0 0,-5 14 1 0 0,-19 79 128 0 0,26-92-195 0 0,-5 20 38 0 0,2 0-1 0 0,2 0 1 0 0,0 52 0 0 0,7-39 3 0 0,5 5-35 0 0,-8-46-17 0 0,-1 0 0 0 0,1 0 0 0 0,-1 0 0 0 0,1 0 0 0 0,0 0 0 0 0,0 0 0 0 0,-1 0 0 0 0,2 0 0 0 0,0 2 0 0 0,26 42 70 0 0,-27-44-68 0 0,0 0-1 0 0,0 0 1 0 0,1 0 0 0 0,-1 0-1 0 0,1 0 1 0 0,0 0-1 0 0,-1 0 1 0 0,1-1 0 0 0,4 4-1 0 0,-6-5-7 0 0,10 8 4 0 0,0 0 0 0 0,0-1 0 0 0,23 12 0 0 0,-26-16-4 0 0,0-1 0 0 0,0 0 0 0 0,1 0 0 0 0,-1 0 0 0 0,1-1 0 0 0,-1 0 0 0 0,15-1 0 0 0,-16 0-26 0 0,-1 0-1 0 0,0-1 0 0 0,1 0 1 0 0,-1-1-1 0 0,0 1 1 0 0,0-1-1 0 0,0 0 1 0 0,0 0-1 0 0,0 0 1 0 0,0-1-1 0 0,0 0 0 0 0,-1 0 1 0 0,1 0-1 0 0,-1 0 1 0 0,0-1-1 0 0,0 0 1 0 0,0 1-1 0 0,3-6 1 0 0,3-5-138 0 0,0-1 1 0 0,0 0-1 0 0,13-30 1 0 0,-19 36 137 0 0,3-7-149 0 0,0-1 0 0 0,-1 1 1 0 0,-1-1-1 0 0,3-21 0 0 0,-6 28 96 0 0,0 0 0 0 0,-1-1 0 0 0,-1 1 0 0 0,0 0 1 0 0,0 0-1 0 0,-1-1 0 0 0,0 1 0 0 0,-5-16 0 0 0,6 24 91 0 0,-1 1-1 0 0,1-1 1 0 0,-1 0-1 0 0,0 1 1 0 0,1-1 0 0 0,-1 1-1 0 0,0-1 1 0 0,0 1-1 0 0,0-1 1 0 0,0 1 0 0 0,0 0-1 0 0,0-1 1 0 0,-1 1-1 0 0,1 0 1 0 0,0 0-1 0 0,-1 0 1 0 0,1 0 0 0 0,0 0-1 0 0,-1 0 1 0 0,-2-1-1 0 0,3 2 18 0 0,0 0 1 0 0,0 0-1 0 0,0 0 0 0 0,-1 0 0 0 0,1 0 0 0 0,0 1 0 0 0,0-1 0 0 0,0 0 1 0 0,0 1-1 0 0,0-1 0 0 0,1 0 0 0 0,-1 1 0 0 0,0-1 0 0 0,0 1 0 0 0,0-1 0 0 0,0 1 1 0 0,0 0-1 0 0,1-1 0 0 0,-1 1 0 0 0,0 0 0 0 0,0 0 0 0 0,1 0 0 0 0,-1-1 0 0 0,1 1 1 0 0,-1 0-1 0 0,1 0 0 0 0,-1 0 0 0 0,1 0 0 0 0,-1 0 0 0 0,1 0 0 0 0,0 0 0 0 0,0 0 1 0 0,-1 0-1 0 0,1 1 0 0 0,-2 12 91 0 0,0 0 0 0 0,0 0 0 0 0,1 0 1 0 0,1 0-1 0 0,2 15 0 0 0,3-11-56 0 0,11 20-64 0 0,-16-37-4 0 0,1 0 0 0 0,-1 0-1 0 0,0-1 1 0 0,1 1 0 0 0,-1 0-1 0 0,1 0 1 0 0,-1 0 0 0 0,1-1-1 0 0,0 1 1 0 0,-1 0 0 0 0,1 0-1 0 0,0-1 1 0 0,-1 1 0 0 0,1-1-1 0 0,0 1 1 0 0,0-1 0 0 0,-1 1 0 0 0,1-1-1 0 0,0 1 1 0 0,0-1 0 0 0,0 0-1 0 0,0 1 1 0 0,0-1 0 0 0,0 0-1 0 0,1 0 1 0 0,56 23-257 0 0,-56-22 235 0 0,-1 0-1 0 0,1 0 1 0 0,0 0 0 0 0,0-1 0 0 0,0 1-1 0 0,0-1 1 0 0,0 1 0 0 0,0-1 0 0 0,0 0 0 0 0,0 0-1 0 0,3 0 1 0 0,9 1-82 0 0,-6-1 4 0 0,-1 1 1 0 0,1-2-1 0 0,0 1 1 0 0,-1-1-1 0 0,14-3 1 0 0,42-6-648 0 0,-11-1-145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1:45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0 598 8287 0 0,'1'-1'546'0'0,"1"-1"1"0"0,-1 1-1 0 0,1 0 0 0 0,0-1 0 0 0,-1 1 0 0 0,1 0 0 0 0,0 0 0 0 0,-1 0 0 0 0,1 0 0 0 0,0 1 0 0 0,3-2 0 0 0,-3 1-303 0 0,21-11 896 0 0,-1 0 0 0 0,0-2 0 0 0,33-27 0 0 0,54-58 63 0 0,-24 21-924 0 0,-26 30-505 0 0,110-68-1 0 0,-47 46-2079 0 0,2 4-4020 0 0,-73 39 1120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11 9215 0 0,'-6'-11'10691'0'0,"7"20"-6928"0"0,2 9-3673 0 0,6 50 453 0 0,-5-36-294 0 0,-4-23-24 0 0,2 2-94 0 0,2 35-40 0 0,-3-34-10 0 0,1-3-14 0 0,4 26-97 0 0,-4-26-183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5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45 14279 0 0,'-3'-3'1272'0'0,"0"1"-1016"0"0,1 1-256 0 0,0-1 0 0 0,2 0 1144 0 0,-1 1 176 0 0,-2-4 40 0 0,-4-2 8 0 0,-1 1-728 0 0,-1-1-136 0 0,3 2-32 0 0,1 3-8 0 0,2 1-392 0 0,-1 4-72 0 0,6 2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6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25 363 11055 0 0,'0'0'103'0'0,"0"1"0"0"0,-1-1-1 0 0,1 1 1 0 0,0-1-1 0 0,0 0 1 0 0,0 1 0 0 0,0-1-1 0 0,-1 1 1 0 0,1-1 0 0 0,0 0-1 0 0,0 1 1 0 0,-1-1-1 0 0,1 0 1 0 0,0 1 0 0 0,-1-1-1 0 0,1 0 1 0 0,0 1 0 0 0,-1-1-1 0 0,1 0 1 0 0,0 0-1 0 0,-1 0 1 0 0,1 1 0 0 0,-1-1-1 0 0,1 0 1 0 0,0 0 0 0 0,-1 0-1 0 0,1 0 1 0 0,-1 0-1 0 0,1 0 1 0 0,-1 0 0 0 0,1 0-1 0 0,-1 0 1 0 0,1 0-1 0 0,0 0 1 0 0,-1 0 0 0 0,1 0-1 0 0,-1 0 1 0 0,0 0 0 0 0,-5-20 4105 0 0,4 8-3801 0 0,1-1 0 0 0,0 1 0 0 0,1 0 0 0 0,0 0 1 0 0,1-1-1 0 0,1 1 0 0 0,0 0 0 0 0,0 0 0 0 0,1 0 0 0 0,1 0 0 0 0,5-11 0 0 0,2-3-162 0 0,1 1 0 0 0,1 0-1 0 0,29-41 1 0 0,-37 60-207 0 0,0-1 0 0 0,1 1 0 0 0,-1 0 1 0 0,1 1-1 0 0,10-8 0 0 0,0 7-22 0 0,-12 5-16 0 0,0 0 0 0 0,1 1 0 0 0,-1 0 0 0 0,0 0 0 0 0,0 0 0 0 0,0 0 0 0 0,1 1 0 0 0,4 1 0 0 0,-2 0 0 0 0,-1 1 0 0 0,1-1 0 0 0,-1 1 0 0 0,0 1 0 0 0,0-1 0 0 0,0 1 0 0 0,6 6 0 0 0,2 2 0 0 0,-1 0 0 0 0,16 20 0 0 0,7 16-21 0 0,-29-38-82 0 0,-2 0-4 0 0,13 32 10 0 0,-13-32-32 0 0,-1 2-814 0 0,11 34 540 0 0,-11-34-246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6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45 3223 0 0,'-10'-3'2188'0'0,"-1"1"0"0"0,0 1 0 0 0,-1 0 0 0 0,1 1-1 0 0,-14 1 1 0 0,13 0-1153 0 0,0 0 0 0 0,0 2 0 0 0,0-1-1 0 0,-22 9 1 0 0,27-8-926 0 0,0 0-1 0 0,0 0 1 0 0,0 1-1 0 0,0 0 1 0 0,0 0-1 0 0,1 0 1 0 0,0 1 0 0 0,0 0-1 0 0,0 0 1 0 0,1 1-1 0 0,0 0 1 0 0,0 0-1 0 0,0 0 1 0 0,1 0-1 0 0,-1 1 1 0 0,2-1 0 0 0,-1 1-1 0 0,1 0 1 0 0,-4 10-1 0 0,7-13-69 0 0,-1 0 0 0 0,1-1 0 0 0,0 1 1 0 0,0-1-1 0 0,0 1 0 0 0,0-1 0 0 0,1 1 0 0 0,1 6 0 0 0,-1-7 272 0 0,8 6-246 0 0,28 28-1 0 0,-36-36-60 0 0,0 0 0 0 0,0 1 0 0 0,0-1 0 0 0,0-1 1 0 0,0 1-1 0 0,0 0 0 0 0,1 0 0 0 0,-1 0 0 0 0,0-1 0 0 0,0 1 0 0 0,1 0 0 0 0,-1-1 0 0 0,0 1 0 0 0,1-1 0 0 0,2 1 0 0 0,8 2 16 0 0,0 0 0 0 0,21 2-1 0 0,-25-5-17 0 0,-1 0 0 0 0,0 0-1 0 0,0-1 1 0 0,0 0 0 0 0,0 0-1 0 0,13-5 1 0 0,-9 2-27 0 0,0-1-1 0 0,0 0 1 0 0,0-1-1 0 0,-1 0 1 0 0,0-1-1 0 0,0 0 1 0 0,0-1-1 0 0,-1 0 1 0 0,13-15-1 0 0,-15 15-185 0 0,0 0-1 0 0,-1 0 1 0 0,0 0-1 0 0,-1-1 1 0 0,0 0 0 0 0,-1-1-1 0 0,1 1 1 0 0,-2-1-1 0 0,1 1 1 0 0,-1-1 0 0 0,2-16-1 0 0,-5 19-606 0 0,1 0 0 0 0,-2-1-1 0 0,-1-11 1 0 0,0-10-9302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6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2759 0 0,'0'0'2970'0'0,"11"5"-1920"0"0,34 13 354 0 0,-33-13 151 0 0,-6-7 28 0 0,-2 1-1054 0 0,1 0 0 0 0,-1-1 1 0 0,1 0-1 0 0,-1 0 1 0 0,0 0-1 0 0,0 0 1 0 0,0-1-1 0 0,0 1 0 0 0,0-1 1 0 0,-1 0-1 0 0,1 0 1 0 0,-1-1-1 0 0,0 1 0 0 0,5-7 1 0 0,9-18 1231 0 0,21-54 0 0 0,5-9-333 0 0,-38 89-955 0 0,2 9-328 0 0,8 29-35 0 0,-4-1-122 0 0,-9-26-100 0 0,0 0-189 0 0,6 27-90 0 0,-6-27-97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7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7 10591 0 0,'0'0'157'0'0,"-1"0"0"0"0,1-1 0 0 0,0 1 0 0 0,0 0 0 0 0,0-1 0 0 0,0 1 0 0 0,0 0 0 0 0,0-1 0 0 0,-1 1 0 0 0,1 0 0 0 0,0-1-1 0 0,0 1 1 0 0,-1 0 0 0 0,1 0 0 0 0,0-1 0 0 0,0 1 0 0 0,-1 0 0 0 0,1 0 0 0 0,0 0 0 0 0,0-1 0 0 0,-1 1 0 0 0,1 0 0 0 0,0 0 0 0 0,-1 0-1 0 0,1 0 1 0 0,0 0 0 0 0,-1 0 0 0 0,1 0 0 0 0,0 0 0 0 0,-1 0 0 0 0,1 0 0 0 0,0 0 0 0 0,-1 0 0 0 0,1 0 0 0 0,-1 0 0 0 0,-9 11 2438 0 0,-2 20-448 0 0,6-2-1786 0 0,0 0 0 0 0,2 1 1 0 0,1 0-1 0 0,2-1 0 0 0,1 1 0 0 0,3 31 0 0 0,0-43-289 0 0,11 43-12 0 0,-10-39-50 0 0,-2-14 0 0 0,0 0 1 0 0,0 0-1 0 0,1 1 0 0 0,0-1 1 0 0,5 9-1 0 0,10 21-22 0 0,-15-30-21 0 0,1 0 0 0 0,0-1-1 0 0,0 1 1 0 0,0-1 0 0 0,7 8-1 0 0,-2-3-5 0 0,-2-1-182 0 0,4-6-2232 0 0,39 14 1369 0 0,-49-19 990 0 0,0 1 0 0 0,1-1 1 0 0,-1 0-1 0 0,0 1 0 0 0,0-1 1 0 0,0 0-1 0 0,1 0 0 0 0,-1 0 1 0 0,0 0-1 0 0,0 0 0 0 0,1 0 1 0 0,-1 0-1 0 0,0 0 0 0 0,0 0 1 0 0,0-1-1 0 0,1 1 0 0 0,-1 0 1 0 0,1-1-1 0 0,13-8-1985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7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139 229 6911 0 0,'1'-2'-65'0'0,"6"-20"1465"0"0,-11 16 711 0 0,-10 9 1041 0 0,7 1-2379 0 0,0 0 0 0 0,0 1 0 0 0,0-1 0 0 0,1 1 0 0 0,0 1 0 0 0,0-1 0 0 0,0 1 0 0 0,0 0 0 0 0,-5 9 0 0 0,1-2-164 0 0,2-1 1 0 0,0 2 0 0 0,-13 28 0 0 0,19-36-452 0 0,-1 1 0 0 0,1 0-1 0 0,1 0 1 0 0,-1 0 0 0 0,0 14 0 0 0,2-19-139 0 0,0-1-1 0 0,0 0 1 0 0,0 1 0 0 0,0-1-1 0 0,0 1 1 0 0,0-1 0 0 0,0 1 0 0 0,0-1-1 0 0,1 1 1 0 0,-1-1 0 0 0,0 1-1 0 0,1-1 1 0 0,0 1 0 0 0,-1-1-1 0 0,1 0 1 0 0,0 0 0 0 0,-1 1-1 0 0,1-1 1 0 0,0 0 0 0 0,0 0-1 0 0,0 0 1 0 0,0 0 0 0 0,0 0 0 0 0,0 0-1 0 0,1 0 1 0 0,-1 0 0 0 0,0 0-1 0 0,0 0 1 0 0,1-1 0 0 0,-1 1-1 0 0,0 0 1 0 0,1-1 0 0 0,2 1-1 0 0,6-2-7 0 0,-3-1-59 0 0,-1-1-1 0 0,0 1 0 0 0,0-1 1 0 0,0-1-1 0 0,0 1 1 0 0,-1-1-1 0 0,1 0 1 0 0,-1 0-1 0 0,0-1 0 0 0,0 1 1 0 0,0-1-1 0 0,-1 0 1 0 0,6-8-1 0 0,11-20-2823 0 0,28-54 0 0 0,-49 84 2364 0 0,10 9 1996 0 0,20 26-1038 0 0,-22-24 1182 0 0,1-9-1486 0 0,26 0-6 0 0,-34 1-130 0 0,0 1-1 0 0,1-1 1 0 0,-1 0-1 0 0,0 0 1 0 0,0 0-1 0 0,0-1 1 0 0,1 1 0 0 0,-1 0-1 0 0,0 0 1 0 0,0-1-1 0 0,0 1 1 0 0,1 0-1 0 0,-1-1 1 0 0,0 1-1 0 0,0-1 1 0 0,0 0-1 0 0,0 1 1 0 0,0-1 0 0 0,0 0-1 0 0,1-1 1 0 0,2-1 25 0 0,3-2-11 0 0,1 0 0 0 0,-1-1-1 0 0,0 0 1 0 0,0 0 0 0 0,0-1 0 0 0,-1 1 0 0 0,0-1-1 0 0,0-1 1 0 0,-1 1 0 0 0,0-1 0 0 0,7-14-1 0 0,-2-2 20 0 0,-1-1-1 0 0,10-43 0 0 0,-7 23 333 0 0,-11 42-319 0 0,0 0 1 0 0,0 0-1 0 0,0 1 0 0 0,1-1 1 0 0,-1 0-1 0 0,1 1 1 0 0,-1-1-1 0 0,1 1 0 0 0,3-4 1 0 0,-4 6 249 0 0,10 7-246 0 0,3 2-56 0 0,-2 1 0 0 0,15 14-1 0 0,-15-12-10 0 0,-1 1-1 0 0,9 15 0 0 0,-20-28 8 0 0,8 12-113 0 0,-3 0-159 0 0,16 35 129 0 0,-15-35-27 0 0,-5-2-398 0 0,2 32 292 0 0,-2-41 229 0 0,-1 0-1 0 0,0 0 1 0 0,0 0 0 0 0,0 0-1 0 0,0 1 1 0 0,0-1 0 0 0,0 0-1 0 0,0 0 1 0 0,-1 0 0 0 0,1 0-1 0 0,0 1 1 0 0,-1-1 0 0 0,1 0-1 0 0,-1 0 1 0 0,1 0 0 0 0,-1 0-1 0 0,1 0 1 0 0,-1 0 0 0 0,0 0-1 0 0,1 0 1 0 0,-3 1 0 0 0,3-2-138 0 0,-1 1 1 0 0,1-1-1 0 0,-1 0 1 0 0,0 0-1 0 0,1 0 1 0 0,-1 1-1 0 0,1-1 1 0 0,-1 0-1 0 0,0 0 1 0 0,1 0-1 0 0,-1 0 1 0 0,1 0 0 0 0,-1 0-1 0 0,0 0 1 0 0,1 0-1 0 0,-1-1 1 0 0,1 1-1 0 0,-1 0 1 0 0,0 0-1 0 0,1 0 1 0 0,-1-1-1 0 0,1 1 1 0 0,-1 0-1 0 0,1 0 1 0 0,-1-1-1 0 0,1 1 1 0 0,-1-1-1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8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11 10135 0 0,'-5'-10'2003'0'0,"1"32"2026"0"0,1 25-1895 0 0,4 22-186 0 0,3 16-794 0 0,-4-67-992 0 0,7 54 608 0 0,5 14-211 0 0,-3-36-326 0 0,-7-38-8 0 0,1 0-26 0 0,12 37-8 0 0,-12-37 874 0 0,7-7-1001 0 0,31 13 4 0 0,-40-18-63 0 0,0 0-1 0 0,-1 0 1 0 0,1 0-1 0 0,0 0 1 0 0,0 0-1 0 0,0 0 1 0 0,0 0 0 0 0,-1 0-1 0 0,1 0 1 0 0,0 0-1 0 0,0 0 1 0 0,0 0-1 0 0,-1-1 1 0 0,1 1-1 0 0,0 0 1 0 0,0-1-1 0 0,-1 1 1 0 0,1 0 0 0 0,0-1-1 0 0,0 1 1 0 0,-1-1-1 0 0,1 1 1 0 0,-1-1-1 0 0,1 1 1 0 0,0-1-1 0 0,0 0 1 0 0,10-20 95 0 0,-8 15-63 0 0,46-94 304 0 0,-38 72-467 0 0,1 1 0 0 0,2 1 1 0 0,1 0-1 0 0,24-32 0 0 0,-16 28-609 0 0,-10 15 222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8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3 16583 0 0,'-8'-1'4480'0'0,"-16"-1"-2573"0"0,17 3-1741 0 0,0-1 1 0 0,0 1 0 0 0,0 0-1 0 0,1 1 1 0 0,-1 0 0 0 0,0 0-1 0 0,0 1 1 0 0,1-1 0 0 0,-1 1-1 0 0,1 1 1 0 0,0-1 0 0 0,0 1-1 0 0,0 0 1 0 0,1 1 0 0 0,-1-1-1 0 0,1 1 1 0 0,0 0 0 0 0,1 0-1 0 0,-8 10 1 0 0,11-11-109 0 0,-1-1-1 0 0,1 1 1 0 0,0-1 0 0 0,0 1-1 0 0,1 0 1 0 0,-2 6-1 0 0,2-7-13 0 0,0 0 173 0 0,2 9-156 0 0,9 36-35 0 0,-10-46-21 0 0,-1-1 0 0 0,0 1 0 0 0,1-1 0 0 0,-1 1 0 0 0,1-1-1 0 0,-1 1 1 0 0,1-1 0 0 0,0 1 0 0 0,0-1 0 0 0,0 1 0 0 0,0-1 0 0 0,0 0 0 0 0,1 2 0 0 0,40 46 52 0 0,20 9-46 0 0,-59-56-11 0 0,16 15 0 0 0,18 20 0 0 0,-28-27 0 0 0,-1 1 0 0 0,0-1 0 0 0,-1 2 0 0 0,6 12 0 0 0,-8-14 0 0 0,-1 1 0 0 0,0 0 0 0 0,3 14 0 0 0,-7-24 0 0 0,1 1 0 0 0,-1-1 0 0 0,0 1 0 0 0,0-1 0 0 0,1 1 0 0 0,-1-1 0 0 0,0 1 0 0 0,0-1 0 0 0,0 1 0 0 0,-1-1 0 0 0,1 1 0 0 0,0-1 0 0 0,0 1 0 0 0,-1-1 0 0 0,1 1 0 0 0,-1-1 0 0 0,1 0 0 0 0,-1 1 0 0 0,0-1 0 0 0,0 0 0 0 0,1 1 0 0 0,-1-1 0 0 0,0 0 0 0 0,0 0 0 0 0,0 0 0 0 0,0 0 0 0 0,-1 0 0 0 0,1 0 0 0 0,0 0 0 0 0,0 0 0 0 0,0 0 0 0 0,-1-1 0 0 0,1 1 0 0 0,-1 0 0 0 0,1-1 0 0 0,0 1 0 0 0,-1-1 0 0 0,1 1 0 0 0,-1-1 0 0 0,1 0 0 0 0,-1 0 0 0 0,1 0 0 0 0,-3 0 0 0 0,-3 1 0 0 0,-1-1 0 0 0,0 0 0 0 0,0-1 0 0 0,1 0 0 0 0,-16-4 0 0 0,9 1-181 0 0,1 0-1 0 0,0-1 1 0 0,-1-1 0 0 0,-12-8-1 0 0,23 13 80 0 0,0 0-1 0 0,1-1 1 0 0,-1 0-1 0 0,0 1 1 0 0,1-1-1 0 0,0 0 1 0 0,-1 0-1 0 0,1 0 1 0 0,0-1-1 0 0,0 1 1 0 0,0-1-1 0 0,0 1 1 0 0,0-1-1 0 0,1 1 1 0 0,-1-1-1 0 0,1 0 1 0 0,0 0-1 0 0,0 0 1 0 0,0 0-1 0 0,0 0 1 0 0,0 0-1 0 0,1 0 1 0 0,-1 0-1 0 0,1 0 1 0 0,0-4-1 0 0,4-1-848 0 0,5 2-3451 0 0,-7 5 2617 0 0,9-5-5305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71 265 5775 0 0,'14'-47'789'0'0,"-5"20"1744"0"0,-1-1 1 0 0,-1 0-1 0 0,-1-1 1 0 0,3-48-1 0 0,-9 76-2410 0 0,0 0 0 0 0,0 0 0 0 0,0 0 0 0 0,0 0 0 0 0,0 0-1 0 0,0 0 1 0 0,0 0 0 0 0,-1 0 0 0 0,1 0 0 0 0,0 0 0 0 0,-1-1 0 0 0,1 1 0 0 0,-1 0 0 0 0,1 0-1 0 0,-1 1 1 0 0,1-1 0 0 0,-1 0 0 0 0,1 0 0 0 0,-1 0 0 0 0,0 0 0 0 0,0 0 0 0 0,1 1-1 0 0,-1-1 1 0 0,0 0 0 0 0,0 1 0 0 0,0-1 0 0 0,0 1 0 0 0,0-1 0 0 0,0 1 0 0 0,0-1-1 0 0,0 1 1 0 0,0-1 0 0 0,0 1 0 0 0,0 0 0 0 0,0 0 0 0 0,0 0 0 0 0,0-1 0 0 0,-1 1-1 0 0,1 0 1 0 0,0 0 0 0 0,0 1 0 0 0,0-1 0 0 0,0 0 0 0 0,0 0 0 0 0,0 0 0 0 0,-2 1 0 0 0,-2 1-5 0 0,1-1 0 0 0,-1 0 1 0 0,1 1-1 0 0,0 0 1 0 0,-1 0-1 0 0,1 1 1 0 0,0-1-1 0 0,0 1 1 0 0,-6 5-1 0 0,6-5-46 0 0,1 1 1 0 0,0 0-1 0 0,0-1 1 0 0,0 1-1 0 0,0 0 0 0 0,1 1 1 0 0,-1-1-1 0 0,1 0 0 0 0,0 1 1 0 0,0-1-1 0 0,1 1 0 0 0,0-1 1 0 0,-1 1-1 0 0,0 7 0 0 0,-1 11 14 0 0,3-9-12 0 0,3 31-18 0 0,3-24-46 0 0,-5-17-22 0 0,1 0 1 0 0,-1 0-1 0 0,0 0 0 0 0,-1 0 0 0 0,1 0 0 0 0,0 8 0 0 0,8-2-311 0 0,28 29 139 0 0,-27-29 10 0 0,3-7-949 0 0,38 12 611 0 0,-38-12-37 0 0,-3-3-155 0 0,41 0-59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1:45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1 513 16127 0 0,'2'-3'186'0'0,"1"1"0"0"0,0-1-1 0 0,0 1 1 0 0,-1 0 0 0 0,2 0 0 0 0,-1 1-1 0 0,0-1 1 0 0,0 0 0 0 0,1 1-1 0 0,-1 0 1 0 0,0 0 0 0 0,1 0-1 0 0,4-1 1 0 0,15-4 520 0 0,58-23-195 0 0,-2-4 1 0 0,-1-3 0 0 0,-2-4-1 0 0,131-90 1 0 0,6-41-1264 0 0,-157 129-64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9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78 362 3223 0 0,'-4'4'2723'0'0,"-1"1"0"0"0,1-1 0 0 0,-1 0 0 0 0,0 0 0 0 0,-11 5-1 0 0,15-8-2526 0 0,1-1-1 0 0,-1 0 1 0 0,0 1-1 0 0,0-1 1 0 0,0 0-1 0 0,0 0 0 0 0,0 1 1 0 0,0-1-1 0 0,0 0 1 0 0,0 0-1 0 0,0 0 1 0 0,0 0-1 0 0,0 0 1 0 0,0 0-1 0 0,0-1 0 0 0,0 1 1 0 0,1 0-1 0 0,-1 0 1 0 0,-1-1-1 0 0,0 0-120 0 0,1 0 1 0 0,0 0-1 0 0,0 0 0 0 0,0 0 1 0 0,0 0-1 0 0,0-1 0 0 0,0 1 1 0 0,1 0-1 0 0,-1 0 0 0 0,0-1 1 0 0,0 1-1 0 0,1 0 0 0 0,-1-1 1 0 0,1 1-1 0 0,0-1 0 0 0,-1-1 1 0 0,-1-5-77 0 0,1 1 1 0 0,0 0-1 0 0,0-1 0 0 0,1 1 1 0 0,-1-1-1 0 0,2 1 0 0 0,-1-1 1 0 0,1 1-1 0 0,0-1 1 0 0,1 1-1 0 0,0 0 0 0 0,0 0 1 0 0,0 0-1 0 0,1 0 0 0 0,0 0 1 0 0,1 0-1 0 0,-1 1 1 0 0,1 0-1 0 0,1-1 0 0 0,-1 1 1 0 0,1 1-1 0 0,0-1 0 0 0,0 1 1 0 0,1 0-1 0 0,-1 0 1 0 0,1 0-1 0 0,0 1 0 0 0,0 0 1 0 0,1 0-1 0 0,-1 0 0 0 0,9-2 1 0 0,21-11-2825 0 0,59-37 1 0 0,-73 39-1506 0 0,34-31 1 0 0,-54 44 3587 0 0,0 0 0 0 0,0 0 0 0 0,0 0-1 0 0,0 0 1 0 0,0 0 0 0 0,0-1 0 0 0,-1 1 0 0 0,1 0 0 0 0,-1-1 0 0 0,1 0-1 0 0,-1 1 1 0 0,1-5 0 0 0,-2 6 773 0 0,0 1 0 0 0,-1 0 0 0 0,1 0-1 0 0,0 0 1 0 0,-1 0 0 0 0,1 0 0 0 0,0-1-1 0 0,-1 1 1 0 0,1 0 0 0 0,0 0 0 0 0,-1 0 0 0 0,1 0-1 0 0,0 0 1 0 0,-1 0 0 0 0,1 0 0 0 0,0 0 0 0 0,-1 0-1 0 0,1 1 1 0 0,-1-1 0 0 0,1 0 0 0 0,0 0-1 0 0,-1 0 1 0 0,1 0 0 0 0,0 0 0 0 0,0 0 0 0 0,-1 1-1 0 0,1-1 1 0 0,0 0 0 0 0,-1 0 0 0 0,1 1 0 0 0,0-1-1 0 0,0 0 1 0 0,-1 0 0 0 0,1 1 0 0 0,-14 8 2579 0 0,4-1-430 0 0,1 1 0 0 0,0 0-1 0 0,0 0 1 0 0,0 1 0 0 0,-7 12 0 0 0,10-13-1078 0 0,1 1 0 0 0,0-1 0 0 0,-5 15 0 0 0,8-18-237 0 0,0 2-344 0 0,-4 24-148 0 0,4-24 562 0 0,4 3-699 0 0,6 35-4 0 0,-6-34 344 0 0,42 25-461 0 0,-44-37-113 0 0,0 1-1 0 0,1-1 1 0 0,-1 1 0 0 0,1-1 0 0 0,-1 1 0 0 0,1-1 0 0 0,-1 1 0 0 0,1-1-1 0 0,-1 1 1 0 0,1-1 0 0 0,-1 0 0 0 0,1 1 0 0 0,0-1 0 0 0,-1 0 0 0 0,1 0-1 0 0,-1 0 1 0 0,1 1 0 0 0,0-1 0 0 0,-1 0 0 0 0,1 0 0 0 0,0 0 0 0 0,0 0-1 0 0,3 0-25 0 0,-1-1 0 0 0,0 1 0 0 0,1-1 0 0 0,-1 0-1 0 0,0 0 1 0 0,1 0 0 0 0,-1 0 0 0 0,0 0 0 0 0,0-1-1 0 0,0 0 1 0 0,0 1 0 0 0,0-1 0 0 0,0 0-1 0 0,-1 0 1 0 0,1-1 0 0 0,-1 1 0 0 0,1-1 0 0 0,-1 1-1 0 0,0-1 1 0 0,0 0 0 0 0,0 0 0 0 0,0 0 0 0 0,-1 0-1 0 0,2-3 1 0 0,-1 1-72 0 0,-1 1-1 0 0,0-1 1 0 0,0 0-1 0 0,0 0 1 0 0,-1 0 0 0 0,0 0-1 0 0,0 0 1 0 0,0-1-1 0 0,0 1 1 0 0,-2-8-1 0 0,-17-51-1014 0 0,7 26 114 0 0,-8-24-4162 0 0,15 50-1137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3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15 17967 0 0,'-3'-14'1303'0'0,"3"14"-1280"0"0,0 0-1 0 0,-1 0 1 0 0,1 0 0 0 0,0 0-1 0 0,0 1 1 0 0,-1-1 0 0 0,1 0-1 0 0,0 0 1 0 0,0 0 0 0 0,-1 1-1 0 0,1-1 1 0 0,0 0 0 0 0,0 0-1 0 0,-1 1 1 0 0,1-1 0 0 0,0 0-1 0 0,0 0 1 0 0,0 1 0 0 0,0-1-1 0 0,-1 0 1 0 0,1 1 0 0 0,0-1-1 0 0,0 0 1 0 0,0 1 0 0 0,0-1-1 0 0,0 0 1 0 0,0 1 0 0 0,0-1-1 0 0,0 0 1 0 0,0 1 0 0 0,0-1-1 0 0,0 0 1 0 0,0 1 0 0 0,0 0 521 0 0,-2 12 177 0 0,-2 2-473 0 0,-7 46 945 0 0,8-43-1031 0 0,-5 56 372 0 0,3-5-274 0 0,4-33-23 0 0,2 41-78 0 0,1-41-36 0 0,6 31-10 0 0,-8-63-96 0 0,1 1 1 0 0,-1-1-1 0 0,1 0 0 0 0,0 0 1 0 0,3 8-1 0 0,18 50 56 0 0,-22-60-68 0 0,1 0 0 0 0,-1-1 0 0 0,1 1 0 0 0,0 0 0 0 0,-1-1 0 0 0,1 1 0 0 0,0-1 0 0 0,0 1 0 0 0,0-1 0 0 0,0 1 0 0 0,0-1 0 0 0,0 0 0 0 0,3 3 0 0 0,31 29 49 0 0,-34-33-56 0 0,-1 1-1 0 0,1-1 1 0 0,-1 0-1 0 0,1 1 1 0 0,-1-1-1 0 0,1 1 1 0 0,-1-1-1 0 0,1 0 1 0 0,0 1-1 0 0,-1-1 1 0 0,1 0-1 0 0,0 0 0 0 0,-1 0 1 0 0,1 1-1 0 0,-1-1 1 0 0,1 0-1 0 0,0 0 1 0 0,0 0-1 0 0,-1 0 1 0 0,1 0-1 0 0,0 0 1 0 0,-1 0-1 0 0,1 0 0 0 0,0-1 1 0 0,-1 1-1 0 0,1 0 1 0 0,-1 0-1 0 0,1 0 1 0 0,0-1-1 0 0,-1 1 1 0 0,1 0-1 0 0,-1-1 1 0 0,1 1-1 0 0,0-1 1 0 0,-1 1-1 0 0,1 0 0 0 0,-1-1 1 0 0,1 0-1 0 0,11-21-198 0 0,-11 20 168 0 0,5-13-277 0 0,-1 1 1 0 0,5-25-1 0 0,-1-6-6410 0 0,-4 17-447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3:4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84 10655 0 0,'-2'-19'174'0'0,"1"12"15"0"0,0-1 1 0 0,1 0-1 0 0,0 0 0 0 0,0 0 0 0 0,0 0 1 0 0,5-10 4310 0 0,-1 43 1270 0 0,6 76-5114 0 0,1-15-340 0 0,-9-65-274 0 0,12 59 144 0 0,4 4-155 0 0,1-7-6 0 0,6 13-254 0 0,-20-75-1446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17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2376 12439 0 0,'-2'0'123'0'0,"1"1"0"0"0,0 0 0 0 0,-1-1-1 0 0,1 1 1 0 0,0-1 0 0 0,-1 1 0 0 0,1-1 0 0 0,-1 1-1 0 0,1-1 1 0 0,-1 0 0 0 0,1 0 0 0 0,-1 0-1 0 0,1 0 1 0 0,-1 0 0 0 0,1 0 0 0 0,-1 0 0 0 0,1-1-1 0 0,-2 0 1 0 0,0 0 24 0 0,0-1 0 0 0,1 1 1 0 0,-1-1-1 0 0,1 0 0 0 0,0 0 0 0 0,-1 0 0 0 0,1 0 0 0 0,-3-5 1 0 0,-2-2 216 0 0,0-1 0 0 0,1 0 0 0 0,0-1 0 0 0,1 1 0 0 0,0-1 0 0 0,0 0 0 0 0,1-1 0 0 0,1 1 0 0 0,0-1 0 0 0,-2-16 1 0 0,0-18 505 0 0,-1-60 1 0 0,6 89-807 0 0,26-493 1436 0 0,44 1-1308 0 0,-40 305-112 0 0,53-494-80 0 0,-81 666-13 0 0,-1 10-55 0 0,2 1 1 0 0,7-36-1 0 0,-10 57 52 0 0,0 0 0 0 0,0 0 0 0 0,0 0-1 0 0,0 0 1 0 0,0 0 0 0 0,0 1 0 0 0,0-1 0 0 0,0 0-1 0 0,0 0 1 0 0,0 0 0 0 0,0 0 0 0 0,0 0 0 0 0,0 0 0 0 0,0 0-1 0 0,1 0 1 0 0,-1 1 0 0 0,0-1 0 0 0,0 0 0 0 0,0 0-1 0 0,0 0 1 0 0,0 0 0 0 0,0 0 0 0 0,0 0 0 0 0,1 0 0 0 0,-1 0-1 0 0,0 0 1 0 0,0 0 0 0 0,0 0 0 0 0,0 0 0 0 0,0 0-1 0 0,0 0 1 0 0,1 0 0 0 0,-1 0 0 0 0,0 0 0 0 0,0 0-1 0 0,0 0 1 0 0,0 0 0 0 0,0 0 0 0 0,0 0 0 0 0,1 0 0 0 0,-1 0-1 0 0,0 0 1 0 0,0 0 0 0 0,0 0 0 0 0,0 0 0 0 0,0 0-1 0 0,0 0 1 0 0,1 0 0 0 0,-1-1 0 0 0,0 1 0 0 0,0 0 0 0 0,0 0-1 0 0,0 0 1 0 0,0 0 0 0 0,0 0 0 0 0,0 0 0 0 0,0 0-1 0 0,0 0 1 0 0,0-1 0 0 0,0 1 0 0 0,0 0 0 0 0,1 0-1 0 0,3 11-1908 0 0,-4-10 1681 0 0,5 14-7111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18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2 293 2303 0 0,'-1'-4'45'0'0,"1"1"-1"0"0,0-1 0 0 0,-1 1 1 0 0,1-1-1 0 0,1 1 0 0 0,-1-1 0 0 0,0 1 1 0 0,1-1-1 0 0,0 1 0 0 0,0-1 1 0 0,0 1-1 0 0,0 0 0 0 0,0-1 0 0 0,1 1 1 0 0,-1 0-1 0 0,1 0 0 0 0,0 0 1 0 0,2-3-1 0 0,7-7 251 0 0,0 0-1 0 0,1 1 1 0 0,0 0 0 0 0,1 1 0 0 0,23-16-1 0 0,79-41 1215 0 0,-59 37-757 0 0,-48 26-664 0 0,2-1 222 0 0,0 0 0 0 0,1 1 0 0 0,18-7 0 0 0,-27 11-250 0 0,1 0 0 0 0,0 0 0 0 0,0 1 0 0 0,0 0-1 0 0,-1-1 1 0 0,1 1 0 0 0,0 0 0 0 0,0 0 0 0 0,0 0 0 0 0,0 1 0 0 0,0-1 0 0 0,-1 1-1 0 0,1-1 1 0 0,0 1 0 0 0,0 0 0 0 0,-1 0 0 0 0,1 0 0 0 0,0 1 0 0 0,-1-1-1 0 0,3 3 1 0 0,1 0-114 0 0,3 2 316 0 0,-13-16 981 0 0,3 9-1098 0 0,0 0 0 0 0,-1-1 0 0 0,1 1-1 0 0,0 0 1 0 0,-1 0 0 0 0,1 0 0 0 0,-1 1 0 0 0,1-1 0 0 0,-1 0 0 0 0,0 0-1 0 0,1 1 1 0 0,-1-1 0 0 0,0 1 0 0 0,1-1 0 0 0,-1 1 0 0 0,0 0 0 0 0,1 0-1 0 0,-1 0 1 0 0,0 0 0 0 0,0 0 0 0 0,1 0 0 0 0,-1 0 0 0 0,-2 1 0 0 0,3-1-422 0 0,-1 1 0 0 0,1-1 1 0 0,0 0-1 0 0,-1 1 1 0 0,1-1-1 0 0,0 0 0 0 0,0 1 1 0 0,-1 0-1 0 0,1-1 1 0 0,0 1-1 0 0,0 0 1 0 0,0-1-1 0 0,0 1 0 0 0,0 0 1 0 0,0 0-1 0 0,0 0 1 0 0,0 0-1 0 0,-1 2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1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97 364 3911 0 0,'-19'13'351'0'0,"1"-2"1316"0"0,1 1 0 0 0,-26 23 0 0 0,75-70 2791 0 0,23-31-2823 0 0,14-16-1288 0 0,-51 60-158 0 0,0 0-1 0 0,-1-1 0 0 0,-2 0 1 0 0,0-1-1 0 0,-2-1 0 0 0,0 0 1 0 0,14-45-1 0 0,-24 53 196 0 0,-7 22 549 0 0,3-4-893 0 0,0 1 1 0 0,0 0 0 0 0,1 0 0 0 0,-1 0-1 0 0,1 0 1 0 0,0 0 0 0 0,-1 0-1 0 0,1 0 1 0 0,0 0 0 0 0,0 0-1 0 0,0 0 1 0 0,0 0 0 0 0,1 0-1 0 0,-1 0 1 0 0,1 0 0 0 0,-1 0 0 0 0,2 3-1 0 0,2 1-25 0 0,0 0 0 0 0,0 0-1 0 0,1 0 1 0 0,-1-1 0 0 0,1 0 0 0 0,1 0-1 0 0,-1 0 1 0 0,7 4 0 0 0,51 29 9 0 0,-51-32-35 0 0,0 0 0 0 0,-1 0 0 0 0,0 1 0 0 0,0 1 0 0 0,-1 0-1 0 0,1 1 1 0 0,13 15 0 0 0,-22-21 30 0 0,1 1 0 0 0,-1 0-1 0 0,1 0 1 0 0,-1 0-1 0 0,0 0 1 0 0,-1 0 0 0 0,1 1-1 0 0,-1-1 1 0 0,0 0 0 0 0,0 1-1 0 0,0-1 1 0 0,-1 1 0 0 0,1-1-1 0 0,-1 1 1 0 0,0-1 0 0 0,0 1-1 0 0,-1-1 1 0 0,1 1 0 0 0,-1-1-1 0 0,0 1 1 0 0,-1-1 0 0 0,1 0-1 0 0,-1 1 1 0 0,1-1 0 0 0,-1 0-1 0 0,0 0 1 0 0,-1 0-1 0 0,-2 4 1 0 0,0-1 109 0 0,-1 0 0 0 0,1 0-1 0 0,-2 0 1 0 0,1-1 0 0 0,-1 0 0 0 0,0 0-1 0 0,0 0 1 0 0,0-1 0 0 0,-1 0 0 0 0,1-1-1 0 0,-1 0 1 0 0,-1 0 0 0 0,-9 3 0 0 0,8-4 39 0 0,-1 0 1 0 0,0-1 0 0 0,0 0-1 0 0,0-1 1 0 0,0 0 0 0 0,0-1-1 0 0,0 0 1 0 0,0-1 0 0 0,-13-2-1 0 0,17 1-438 0 0,0 1 0 0 0,1-1 0 0 0,-1 0 1 0 0,1-1-1 0 0,-1 0 0 0 0,1 0 0 0 0,0 0 0 0 0,0-1 0 0 0,0 0 0 0 0,1 0 0 0 0,-1 0 0 0 0,1 0 0 0 0,0-1 0 0 0,0 0 0 0 0,-7-11 0 0 0,4 5-6712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19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508 540 2759 0 0,'-169'-51'12525'0'0,"29"9"-7651"0"0,132 39-4746 0 0,-1 1-1 0 0,0 0 1 0 0,0 0 0 0 0,1 1 0 0 0,-1 0 0 0 0,0 1-1 0 0,0 0 1 0 0,0 0 0 0 0,0 1 0 0 0,0 0 0 0 0,0 1-1 0 0,-11 3 1 0 0,16-4-90 0 0,0 1 0 0 0,-1 0-1 0 0,1 0 1 0 0,0 0 0 0 0,1 0-1 0 0,-1 1 1 0 0,0 0 0 0 0,1 0-1 0 0,-1-1 1 0 0,1 2 0 0 0,0-1-1 0 0,0 0 1 0 0,0 1 0 0 0,0-1 0 0 0,1 1-1 0 0,0 0 1 0 0,-1 0 0 0 0,1 0-1 0 0,1 0 1 0 0,-1 1 0 0 0,0-1-1 0 0,1 0 1 0 0,0 1 0 0 0,0-1-1 0 0,0 8 1 0 0,0-4-36 0 0,1 0-1 0 0,0 0 1 0 0,1 0-1 0 0,0 0 0 0 0,0-1 1 0 0,1 1-1 0 0,-1 0 1 0 0,2-1-1 0 0,-1 1 1 0 0,1-1-1 0 0,6 12 1 0 0,-7-17-2 0 0,-1 1-1 0 0,0-1 1 0 0,1 1 0 0 0,0-1 0 0 0,0 0 0 0 0,0 0 0 0 0,0 0 0 0 0,0 0 0 0 0,0 0 0 0 0,0-1 0 0 0,0 1 0 0 0,1-1 0 0 0,-1 1 0 0 0,1-1 0 0 0,-1 0 0 0 0,1 0 0 0 0,0 0 0 0 0,-1 0 0 0 0,1 0 0 0 0,0-1 0 0 0,-1 1 0 0 0,1-1 0 0 0,0 0 0 0 0,0 1 0 0 0,0-1 0 0 0,-1-1 0 0 0,1 1-1 0 0,0 0 1 0 0,0-1 0 0 0,0 1 0 0 0,-1-1 0 0 0,1 0 0 0 0,0 0 0 0 0,-1 0 0 0 0,5-2 0 0 0,0-1 0 0 0,-1-1 0 0 0,1 1 0 0 0,-1-1 0 0 0,0 0 0 0 0,0-1 0 0 0,-1 1 0 0 0,1-1 0 0 0,-1 0 0 0 0,-1 0 0 0 0,1-1 0 0 0,-1 0 0 0 0,7-13 0 0 0,2-10 0 0 0,17-54 0 0 0,-25 70 0 0 0,9-36-25 0 0,-2-2 1 0 0,-2 1-1 0 0,-2-1 0 0 0,-3-1 0 0 0,-2 1 1 0 0,-5-76-1 0 0,0 112-408 0 0,1 16-579 0 0,-1 10-934 0 0,2 3-5050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20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244 736 2759 0 0,'-127'17'13268'0'0,"122"-16"-12869"0"0,-6 1 378 0 0,1 1 0 0 0,-1 0 0 0 0,1 1 0 0 0,0 0 0 0 0,-10 5 0 0 0,17-8-713 0 0,0 1-1 0 0,0 0 1 0 0,1 0-1 0 0,-1 0 0 0 0,1 0 1 0 0,0 1-1 0 0,0-1 1 0 0,-1 1-1 0 0,1-1 0 0 0,1 1 1 0 0,-1 0-1 0 0,0 0 1 0 0,1 0-1 0 0,-1 0 0 0 0,1 0 1 0 0,0 0-1 0 0,0 0 1 0 0,0 0-1 0 0,1 0 0 0 0,-1 1 1 0 0,0 4-1 0 0,1-4-59 0 0,0 0 0 0 0,0 1 0 0 0,0-1 0 0 0,1 0 1 0 0,-1 0-1 0 0,1 1 0 0 0,0-1 0 0 0,0 0 0 0 0,0 0 0 0 0,1 0 0 0 0,-1 0 0 0 0,1 0 0 0 0,0-1 0 0 0,0 1 0 0 0,5 5 0 0 0,-6-7-4 0 0,1 0 0 0 0,0-1 0 0 0,0 1 0 0 0,0-1 0 0 0,0 1-1 0 0,0-1 1 0 0,0 0 0 0 0,0 0 0 0 0,0 0 0 0 0,0 0-1 0 0,0 0 1 0 0,1-1 0 0 0,-1 1 0 0 0,0-1 0 0 0,1 1 0 0 0,-1-1-1 0 0,1 0 1 0 0,-1 0 0 0 0,0 0 0 0 0,1 0 0 0 0,-1 0 0 0 0,1-1-1 0 0,-1 1 1 0 0,0-1 0 0 0,1 1 0 0 0,-1-1 0 0 0,0 0 0 0 0,0 0-1 0 0,3-1 1 0 0,1-1-3 0 0,0-1 1 0 0,0 0-1 0 0,0 0 0 0 0,0 0 1 0 0,-1-1-1 0 0,0 0 0 0 0,0 0 1 0 0,0 0-1 0 0,0-1 0 0 0,-1 1 1 0 0,0-1-1 0 0,0 0 0 0 0,-1 0 1 0 0,1-1-1 0 0,3-11 0 0 0,2-8-76 0 0,-1 1 0 0 0,8-49 0 0 0,-8 19 60 0 0,-3-1-1 0 0,-2 1 1 0 0,-2-1-1 0 0,-3 0 1 0 0,-2 1 0 0 0,-19-95-1 0 0,18 129 111 0 0,0 1 1 0 0,-1-1-1 0 0,-1 1 0 0 0,-1 0 0 0 0,0 1 0 0 0,-2 0 1 0 0,0 0-1 0 0,-1 1 0 0 0,-16-19 0 0 0,27 36-91 0 0,0 1 1 0 0,-1-1-1 0 0,1 1 1 0 0,-1-1-1 0 0,1 1 0 0 0,-1-1 1 0 0,1 1-1 0 0,-1 0 0 0 0,1-1 1 0 0,-1 1-1 0 0,1-1 0 0 0,-1 1 1 0 0,1 0-1 0 0,-1 0 0 0 0,0-1 1 0 0,1 1-1 0 0,-1 0 0 0 0,1 0 1 0 0,-1 0-1 0 0,0-1 0 0 0,1 1 1 0 0,-1 0-1 0 0,0 0 0 0 0,1 0 1 0 0,-1 0-1 0 0,0 0 0 0 0,1 1 1 0 0,-2-1-1 0 0,1 0 2 0 0,1 1-1 0 0,-1 0 1 0 0,0-1-1 0 0,0 1 0 0 0,0 0 1 0 0,0 0-1 0 0,1 0 1 0 0,-1 0-1 0 0,0 0 1 0 0,1 0-1 0 0,-1 0 1 0 0,1 0-1 0 0,-1 0 1 0 0,0 2-1 0 0,-1 4 7 0 0,0 0 0 0 0,0 0 0 0 0,-1 14 0 0 0,1 30-211 0 0,3 0 0 0 0,1 0-1 0 0,3 0 1 0 0,2 0 0 0 0,2-1 0 0 0,18 54 0 0 0,-16-66-855 0 0,3-1 0 0 0,1 0-1 0 0,27 47 1 0 0,-28-60-610 0 0,1-1-1 0 0,1-1 1 0 0,21 23-1 0 0,-26-34 398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20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3223 0 0,'5'-50'3252'0'0,"-2"72"-3456"0"0,-1-18 204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21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19 1839 0 0,'-1'-1'230'0'0,"-1"-1"-1"0"0,1 0 0 0 0,-1 1 1 0 0,1-1-1 0 0,-1 1 0 0 0,0 0 1 0 0,0 0-1 0 0,0 0 0 0 0,1 0 1 0 0,-1 0-1 0 0,0 0 0 0 0,0 0 1 0 0,-1 0-1 0 0,1 1 0 0 0,0-1 1 0 0,0 1-1 0 0,0 0 0 0 0,0-1 1 0 0,0 1-1 0 0,-1 0 0 0 0,-2 1 1 0 0,-51 3 4517 0 0,53-4-4436 0 0,-2 2 13 0 0,1-1 0 0 0,-1 1 0 0 0,0 0-1 0 0,1 0 1 0 0,-1 0 0 0 0,1 0 0 0 0,0 1-1 0 0,0 0 1 0 0,0 0 0 0 0,0 0 0 0 0,0 0-1 0 0,1 1 1 0 0,-1-1 0 0 0,1 1 0 0 0,0 0-1 0 0,-3 5 1 0 0,3-6-283 0 0,1 1 1 0 0,0 0-1 0 0,0-1 0 0 0,0 1 0 0 0,0 1 1 0 0,0-1-1 0 0,1 0 0 0 0,-1 0 1 0 0,1 0-1 0 0,0 1 0 0 0,1-1 0 0 0,-1 1 1 0 0,1-1-1 0 0,0 0 0 0 0,0 1 0 0 0,0-1 1 0 0,1 1-1 0 0,1 5 0 0 0,-2-7-33 0 0,1-1 0 0 0,0 0 0 0 0,1 0 0 0 0,-1 0 0 0 0,0 0-1 0 0,0 0 1 0 0,1 0 0 0 0,0 0 0 0 0,-1 0 0 0 0,1-1 0 0 0,0 1 0 0 0,0 0-1 0 0,0-1 1 0 0,0 0 0 0 0,0 1 0 0 0,0-1 0 0 0,0 0 0 0 0,0 0 0 0 0,0 0-1 0 0,1 0 1 0 0,-1-1 0 0 0,0 1 0 0 0,1-1 0 0 0,-1 1 0 0 0,0-1 0 0 0,1 0-1 0 0,-1 0 1 0 0,5 0 0 0 0,-1 0 11 0 0,0-1-1 0 0,0 0 1 0 0,0 0-1 0 0,-1 0 1 0 0,1-1-1 0 0,0 0 1 0 0,-1 0 0 0 0,0 0-1 0 0,1-1 1 0 0,8-5-1 0 0,-3-1 100 0 0,-1 0 0 0 0,-1-1 1 0 0,0 0-1 0 0,0 0 0 0 0,-1-1 0 0 0,10-17 0 0 0,-12 20-78 0 0,-6 8-34 0 0,0 0 0 0 0,0-1 0 0 0,1 1 0 0 0,-1 0 0 0 0,0 0 0 0 0,0 0 0 0 0,1 0 0 0 0,-1-1 0 0 0,0 1 0 0 0,0 0-1 0 0,1 0 1 0 0,-1 0 0 0 0,0 0 0 0 0,1 0 0 0 0,-1 0 0 0 0,0 0 0 0 0,0 0 0 0 0,1 0 0 0 0,-1 0 0 0 0,0 0 0 0 0,1 0 0 0 0,-1 0 0 0 0,0 0 0 0 0,0 0 0 0 0,1 0 0 0 0,-1 0 0 0 0,0 0 0 0 0,1 0 0 0 0,-1 0 0 0 0,0 1 0 0 0,0-1 0 0 0,1 0 0 0 0,-1 0 0 0 0,14 11 326 0 0,8 14 114 0 0,-8-7-1719 0 0,0-1 1 0 0,2-1-1 0 0,0 0 0 0 0,25 19 0 0 0,-23-20-4819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14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28 3223 0 0,'-2'-2'459'0'0,"-1"-1"0"0"0,0 1 0 0 0,1-1 0 0 0,-1 1 0 0 0,0 0 0 0 0,0 0 0 0 0,-1 0 0 0 0,1 0 0 0 0,0 1-1 0 0,-1 0 1 0 0,1-1 0 0 0,-1 1 0 0 0,1 0 0 0 0,-7 0 0 0 0,5 1 68 0 0,0 0 0 0 0,0 0 0 0 0,0 1 0 0 0,1 0 0 0 0,-1 0 0 0 0,0 0 0 0 0,0 0 0 0 0,1 1 0 0 0,-1 0 1 0 0,-5 3-1 0 0,-34 22 4260 0 0,16-5-4016 0 0,-36 34 0 0 0,57-49-738 0 0,1-1 1 0 0,-1 2 0 0 0,2-1-1 0 0,-1 1 1 0 0,1 0-1 0 0,0 0 1 0 0,0 0 0 0 0,1 0-1 0 0,0 1 1 0 0,1 0-1 0 0,-1 0 1 0 0,-1 12-1 0 0,4-16-18 0 0,0 0-1 0 0,1 0 0 0 0,0 0 0 0 0,0 0 0 0 0,0 1 0 0 0,1-1 0 0 0,0 0 0 0 0,-1 0 0 0 0,2 0 1 0 0,-1 0-1 0 0,1 0 0 0 0,-1-1 0 0 0,1 1 0 0 0,1 0 0 0 0,-1-1 0 0 0,1 1 0 0 0,0-1 0 0 0,0 0 1 0 0,0 0-1 0 0,0 0 0 0 0,1 0 0 0 0,-1-1 0 0 0,1 1 0 0 0,5 2 0 0 0,7 5-14 0 0,1 0 0 0 0,1-2 0 0 0,-1 0 0 0 0,2-1 0 0 0,-1-1 0 0 0,35 9 0 0 0,-25-8 0 0 0,0 1 0 0 0,27 14 0 0 0,-49-20 21 0 0,0 1 0 0 0,-1 0 0 0 0,1 0 0 0 0,-1 0-1 0 0,0 1 1 0 0,0-1 0 0 0,0 1 0 0 0,-1 1 0 0 0,0-1 0 0 0,0 1 0 0 0,0-1-1 0 0,0 1 1 0 0,-1 0 0 0 0,0 0 0 0 0,-1 0 0 0 0,1 1 0 0 0,-1-1 0 0 0,0 1-1 0 0,-1-1 1 0 0,1 1 0 0 0,-1 0 0 0 0,-1 0 0 0 0,1-1 0 0 0,-1 1 0 0 0,-1 0-1 0 0,1 0 1 0 0,-2 9 0 0 0,0-9 14 0 0,0-1 0 0 0,0 1 0 0 0,0 0 1 0 0,-1-1-1 0 0,0 0 0 0 0,0 1 0 0 0,0-1 0 0 0,-1-1 0 0 0,0 1 0 0 0,0 0 0 0 0,-1-1 0 0 0,1 0 0 0 0,-1 0 1 0 0,0 0-1 0 0,-1-1 0 0 0,1 1 0 0 0,-11 5 0 0 0,3-3-28 0 0,0 0 0 0 0,0-1 0 0 0,-1 0 0 0 0,0-1 0 0 0,0-1 0 0 0,0 0 0 0 0,-21 2 0 0 0,28-3 45 0 0,12-2-195 0 0,14-2-511 0 0,-6-6-963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2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1 183 919 0 0,'1'17'1578'0'0,"-1"13"-525"0"0,0-1 1 0 0,2 1-1 0 0,10 54 1 0 0,-5-41-454 0 0,115 537 2599 0 0,-75-378-3262 0 0,-43-187-8 0 0,-2-11-116 0 0,-1 0 1 0 0,0 1-1 0 0,0-1 1 0 0,0 1-1 0 0,0-1 1 0 0,-1 1 0 0 0,1-1-1 0 0,-1 1 1 0 0,-1 7-1 0 0,1-12 179 0 0,0 0 0 0 0,0 0 0 0 0,0 0 0 0 0,0 0 0 0 0,0 0 0 0 0,0 1 0 0 0,0-1 0 0 0,-1 0-1 0 0,1 0 1 0 0,0 0 0 0 0,0 0 0 0 0,0 0 0 0 0,0 0 0 0 0,0 0 0 0 0,0 0 0 0 0,0 0 0 0 0,0 0-1 0 0,0 0 1 0 0,0 0 0 0 0,0 0 0 0 0,-1 0 0 0 0,1 1 0 0 0,0-1 0 0 0,0 0 0 0 0,0 0 0 0 0,0 0-1 0 0,0 0 1 0 0,0 0 0 0 0,0 0 0 0 0,0 0 0 0 0,-1 0 0 0 0,1 0 0 0 0,0 0 0 0 0,0 0 0 0 0,0 0 0 0 0,0 0-1 0 0,0 0 1 0 0,0-1 0 0 0,0 1 0 0 0,0 0 0 0 0,0 0 0 0 0,-1 0 0 0 0,1 0 0 0 0,0 0 0 0 0,0 0-1 0 0,0 0 1 0 0,0 0 0 0 0,0 0 0 0 0,0 0 0 0 0,0 0 0 0 0,0 0 0 0 0,0 0 0 0 0,0 0 0 0 0,0-1-1 0 0,0 1 1 0 0,0 0 0 0 0,-1 0 0 0 0,1 0 0 0 0,0 0 0 0 0,-6-10 142 0 0,-2-10 952 0 0,5 6 15 0 0,0 0 1 0 0,-2-23-1 0 0,5-63-521 0 0,1 48-352 0 0,1 29 158 0 0,1 1 0 0 0,0-1 0 0 0,2 1 0 0 0,1-1 0 0 0,15-37 0 0 0,-9 27-175 0 0,10-49 0 0 0,6-64 1361 0 0,10-192 0 0 0,-36 305-1365 0 0,-6-57 0 0 0,3 79-203 0 0,-1-1-1 0 0,0 1 1 0 0,-1 0 0 0 0,0 0 0 0 0,0 0 0 0 0,-2 0 0 0 0,1 1-1 0 0,-11-17 1 0 0,15 26-3 0 0,0 1 1 0 0,0 0-1 0 0,0-1 0 0 0,0 1 0 0 0,0-1 0 0 0,-1 1 1 0 0,1 0-1 0 0,0-1 0 0 0,0 1 0 0 0,-1 0 1 0 0,1 0-1 0 0,0-1 0 0 0,0 1 0 0 0,-1 0 0 0 0,1 0 1 0 0,0-1-1 0 0,-1 1 0 0 0,1 0 0 0 0,0 0 0 0 0,-1 0 1 0 0,1-1-1 0 0,-1 1 0 0 0,1 0 0 0 0,0 0 1 0 0,-1 0-1 0 0,1 0 0 0 0,-1 0 0 0 0,1 0 0 0 0,0 0 1 0 0,-1 0-1 0 0,1 0 0 0 0,-1 0 0 0 0,1 0 1 0 0,0 0-1 0 0,-1 0 0 0 0,1 0 0 0 0,0 0 0 0 0,-1 1 1 0 0,-9 15 14 0 0,0 31-17 0 0,10-44 2 0 0,-7 53-20 0 0,3-1 0 0 0,2 1 0 0 0,3 0 0 0 0,2 0 0 0 0,3 0 0 0 0,2-1 0 0 0,25 89 0 0 0,-20-101-192 0 0,25 58 0 0 0,-30-84 140 0 0,1 0 0 0 0,0-1 0 0 0,1 0 0 0 0,1-1 0 0 0,0 1-1 0 0,15 13 1 0 0,-25-27 0 0 0,1 0 0 0 0,-1-1 0 0 0,1 1 0 0 0,0-1-1 0 0,0 1 1 0 0,-1-1 0 0 0,1 0 0 0 0,0 0 0 0 0,0 0 0 0 0,0 0-1 0 0,0 0 1 0 0,0 0 0 0 0,1 0 0 0 0,-1-1 0 0 0,0 1 0 0 0,0-1-1 0 0,0 0 1 0 0,1 0 0 0 0,-1 1 0 0 0,0-1 0 0 0,0-1 0 0 0,3 1-1 0 0,-2-1-86 0 0,1-1 0 0 0,-1 1 0 0 0,1-1 0 0 0,-1 0 0 0 0,1 1 0 0 0,-1-2 0 0 0,0 1 0 0 0,0 0 0 0 0,0-1 0 0 0,-1 1-1 0 0,1-1 1 0 0,2-3 0 0 0,4-5-347 0 0,0-1 0 0 0,-1 0 1 0 0,0-1-1 0 0,-1 1 0 0 0,0-2 0 0 0,7-20 0 0 0,21-86-288 0 0,-35 118 816 0 0,5-11 725 0 0,0 11 814 0 0,4 20 779 0 0,-7-13-2454 0 0,3 7 648 0 0,-4-8-418 0 0,1 1 1 0 0,0 0-1 0 0,0-1 0 0 0,0 1 1 0 0,0-1-1 0 0,1 1 1 0 0,-1-1-1 0 0,1 0 0 0 0,0 0 1 0 0,1 0-1 0 0,-1-1 0 0 0,0 1 1 0 0,5 2-1 0 0,-6-5-47 0 0,0 0 0 0 0,0-1 0 0 0,0 1-1 0 0,0-1 1 0 0,1 0 0 0 0,-1 1 0 0 0,0-1 0 0 0,0 0-1 0 0,0-1 1 0 0,0 1 0 0 0,0 0 0 0 0,0 0 0 0 0,0-1-1 0 0,0 1 1 0 0,0-1 0 0 0,0 0 0 0 0,3-1 0 0 0,0 0-30 0 0,0-1-1 0 0,-1 1 1 0 0,0-1 0 0 0,0 0 0 0 0,1 0 0 0 0,3-4 0 0 0,-3 1-91 0 0,1-1 0 0 0,-1 0 0 0 0,0 1 0 0 0,0-2 0 0 0,-1 1 0 0 0,0 0 0 0 0,0-1 0 0 0,-1 0 0 0 0,4-13 0 0 0,-1-4-167 0 0,5-46 0 0 0,-10 68 230 0 0,0 19 374 0 0,1 0 1 0 0,0 0-1 0 0,2 0 1 0 0,0-1-1 0 0,0 1 1 0 0,2-1-1 0 0,0 0 1 0 0,10 18-1 0 0,-15-31-406 0 0,15 18-459 0 0,-16-20 337 0 0,1 1 0 0 0,-1-1-1 0 0,1 1 1 0 0,-1-1 0 0 0,1 1 0 0 0,0-1 0 0 0,-1 1 0 0 0,1-1 0 0 0,0 1 0 0 0,-1-1 0 0 0,1 0 0 0 0,0 0 0 0 0,-1 1 0 0 0,1-1-1 0 0,0 0 1 0 0,0 0 0 0 0,-1 0 0 0 0,1 1 0 0 0,0-1 0 0 0,0 0 0 0 0,0 0 0 0 0,-1 0 0 0 0,1-1 0 0 0,0 1 0 0 0,0 0-1 0 0,-1 0 1 0 0,1 0 0 0 0,1-1 0 0 0,3-3-1630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23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47 5063 0 0,'-5'-13'1668'0'0,"4"9"-333"0"0,0 1 0 0 0,0 0-1 0 0,-1 0 1 0 0,1-1 0 0 0,-1 1-1 0 0,0 0 1 0 0,0 0 0 0 0,-4-4-1 0 0,8 39 2002 0 0,2-17-3210 0 0,1 0 0 0 0,1-1 0 0 0,0 0 0 0 0,1 0 1 0 0,0-1-1 0 0,1 1 0 0 0,14 16 0 0 0,-13-18-94 0 0,-1 1 0 0 0,1 0 0 0 0,-2 0-1 0 0,0 1 1 0 0,-1 0 0 0 0,0 0 0 0 0,7 25 0 0 0,-13-35-217 0 0,1 0 0 0 0,-1 0 0 0 0,0 1-1 0 0,0-1 1 0 0,-1 0 0 0 0,1 0 0 0 0,-1 0 0 0 0,-2 8 0 0 0,-2 2-7573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2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59 116 14743 0 0,'-14'-26'648'0'0,"8"12"144"0"0,0-1-632 0 0,3 4-160 0 0,-1 5 0 0 0,4 2 0 0 0,-1-1 328 0 0,-3-2 40 0 0,1-3 8 0 0,-2 1 0 0 0,1 2-192 0 0,-1 5-40 0 0,3 4-8 0 0,0 5 0 0 0,6 3-872 0 0,1 4-168 0 0,2 3-40 0 0,-5-1-8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4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 80 4143 0 0,'-1'-7'1351'0'0,"0"0"0"0"0,-1 0 0 0 0,0 0 0 0 0,-1 0-1 0 0,1 0 1 0 0,-6-9 0 0 0,7 15-1084 0 0,-1-1 1 0 0,1 0-1 0 0,0 1 0 0 0,-1-1 1 0 0,1 1-1 0 0,-1-1 0 0 0,1 1 0 0 0,-1 0 1 0 0,0 0-1 0 0,1 0 0 0 0,-1 0 1 0 0,0 0-1 0 0,0 0 0 0 0,0 0 1 0 0,0 0-1 0 0,0 1 0 0 0,0-1 1 0 0,0 1-1 0 0,0 0 0 0 0,0-1 1 0 0,0 1-1 0 0,0 0 0 0 0,0 0 1 0 0,0 0-1 0 0,0 1 0 0 0,0-1 1 0 0,0 0-1 0 0,-2 1 0 0 0,-7 2 34 0 0,0 1 0 0 0,1 0-1 0 0,0 0 1 0 0,0 1 0 0 0,0 0-1 0 0,-14 10 1 0 0,-52 44 210 0 0,40-28-350 0 0,1 1 1 0 0,-34 42-1 0 0,60-64-128 0 0,0 2 0 0 0,0-1 0 0 0,2 1 0 0 0,-1 0 0 0 0,2 1 0 0 0,-1-1 0 0 0,2 2 0 0 0,0-1 0 0 0,0 0 0 0 0,1 1 0 0 0,-3 24 0 0 0,6-37-36 0 0,1 1 1 0 0,0 0-1 0 0,-1 0 1 0 0,1 0-1 0 0,0-1 0 0 0,0 1 1 0 0,0 0-1 0 0,1 0 0 0 0,-1 0 1 0 0,0 0-1 0 0,1-1 1 0 0,-1 1-1 0 0,1 0 0 0 0,-1 0 1 0 0,1-1-1 0 0,0 1 0 0 0,0 0 1 0 0,0-1-1 0 0,0 1 1 0 0,0-1-1 0 0,0 1 0 0 0,0-1 1 0 0,1 0-1 0 0,-1 0 0 0 0,0 1 1 0 0,1-1-1 0 0,-1 0 0 0 0,1 0 1 0 0,-1 0-1 0 0,1 0 1 0 0,0 0-1 0 0,-1-1 0 0 0,1 1 1 0 0,0 0-1 0 0,-1-1 0 0 0,1 1 1 0 0,3-1-1 0 0,0 1-8 0 0,0-1 1 0 0,0-1-1 0 0,1 1 0 0 0,-1-1 0 0 0,0 1 0 0 0,0-2 1 0 0,0 1-1 0 0,0 0 0 0 0,0-1 0 0 0,0 0 1 0 0,0 0-1 0 0,5-4 0 0 0,9-6-303 0 0,0-1 1 0 0,-1-1-1 0 0,-1-1 0 0 0,28-31 0 0 0,53-75-4327 0 0,-70 80-2173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4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4 5759 0 0,'0'0'12'0'0,"0"0"0"0"0,0 0-1 0 0,0-1 1 0 0,0 1 0 0 0,0 0-1 0 0,-1 0 1 0 0,1 0 0 0 0,0 0 0 0 0,0 0-1 0 0,0-1 1 0 0,0 1 0 0 0,0 0-1 0 0,0 0 1 0 0,0 0 0 0 0,0 0-1 0 0,0 0 1 0 0,-1 0 0 0 0,1 0-1 0 0,0-1 1 0 0,0 1 0 0 0,0 0-1 0 0,0 0 1 0 0,0 0 0 0 0,-1 0-1 0 0,1 0 1 0 0,0 0 0 0 0,0 0-1 0 0,0 0 1 0 0,0 0 0 0 0,0 0 0 0 0,-1 0-1 0 0,1 0 1 0 0,0 0 0 0 0,0 0-1 0 0,0 0 1 0 0,0 0 0 0 0,-1 0-1 0 0,1 0 1 0 0,0 0 0 0 0,0 0-1 0 0,0 0 1 0 0,-8 6 100 0 0,-6 13 7 0 0,13-18-33 0 0,-33 49 3946 0 0,-43 87-1 0 0,64-109-3008 0 0,1 1 0 0 0,1 0 0 0 0,2 0 0 0 0,1 1 0 0 0,-5 33 1 0 0,12-57-890 0 0,1-1 1 0 0,-1 1-1 0 0,1-1 1 0 0,0 1-1 0 0,1-1 1 0 0,-1 1-1 0 0,1-1 1 0 0,1 1-1 0 0,-1-1 1 0 0,2 6-1 0 0,-2-10-123 0 0,0 1 1 0 0,0 0-1 0 0,-1-1 0 0 0,1 0 0 0 0,0 1 0 0 0,0-1 0 0 0,1 0 0 0 0,-1 1 0 0 0,0-1 0 0 0,0 0 0 0 0,0 0 0 0 0,1 0 0 0 0,-1 0 0 0 0,1 0 1 0 0,-1 0-1 0 0,1 0 0 0 0,-1-1 0 0 0,1 1 0 0 0,-1 0 0 0 0,1-1 0 0 0,0 0 0 0 0,-1 1 0 0 0,1-1 0 0 0,0 0 0 0 0,-1 0 0 0 0,1 0 0 0 0,0 0 1 0 0,0 0-1 0 0,-1 0 0 0 0,1 0 0 0 0,0 0 0 0 0,-1-1 0 0 0,1 1 0 0 0,0-1 0 0 0,2 0 0 0 0,30-18-79 0 0,-29 16 40 0 0,0 0 0 0 0,1 0 1 0 0,-1 0-1 0 0,0 1 0 0 0,12-4 1 0 0,-15 5 23 0 0,-1 1 1 0 0,1 0-1 0 0,-1 0 1 0 0,1 0-1 0 0,0 0 1 0 0,-1 0 0 0 0,1 0-1 0 0,0 1 1 0 0,-1-1-1 0 0,1 0 1 0 0,-1 1-1 0 0,1-1 1 0 0,-1 1-1 0 0,1 0 1 0 0,-1-1-1 0 0,1 1 1 0 0,-1 0-1 0 0,1 0 1 0 0,-1 0-1 0 0,0 0 1 0 0,0 0 0 0 0,1 0-1 0 0,-1 0 1 0 0,0 1-1 0 0,0-1 1 0 0,1 2-1 0 0,1 2 2 0 0,1 1-1 0 0,1-1 1 0 0,-1 0-1 0 0,1-1 1 0 0,-1 1-1 0 0,2-1 1 0 0,-1 0-1 0 0,0 0 1 0 0,1-1 0 0 0,-1 1-1 0 0,1-1 1 0 0,0 0-1 0 0,0-1 1 0 0,0 1-1 0 0,0-1 1 0 0,1-1-1 0 0,-1 1 1 0 0,1-1-1 0 0,-1 0 1 0 0,1-1-1 0 0,-1 1 1 0 0,1-1 0 0 0,-1 0-1 0 0,1-1 1 0 0,12-2-1 0 0,-8 0 3 0 0,-1 0 0 0 0,1-1 0 0 0,-1 0 0 0 0,1 0 0 0 0,-1-1 0 0 0,-1-1 0 0 0,1 0 0 0 0,-1 0 0 0 0,0-1 0 0 0,14-13 0 0 0,-12 9 0 0 0,-1 0 0 0 0,-1 0 0 0 0,0-1 0 0 0,0-1 0 0 0,-1 1 0 0 0,-1-1 0 0 0,10-23 0 0 0,-16 33 0 0 0,0 0 0 0 0,0 0 0 0 0,0 1 0 0 0,-1-1 0 0 0,1-1 0 0 0,-1 1 0 0 0,0 0 0 0 0,1 0 0 0 0,-1 0 0 0 0,-1 0 0 0 0,1 0 0 0 0,0 0 0 0 0,-2-3 0 0 0,2 5 0 0 0,0 0 0 0 0,0 1 0 0 0,-1-1 0 0 0,1 0 0 0 0,0 1 0 0 0,-1-1 0 0 0,1 0 0 0 0,-1 1 0 0 0,1-1 0 0 0,-1 1 0 0 0,1-1 0 0 0,-1 1 0 0 0,1-1 0 0 0,-1 1 0 0 0,0-1 0 0 0,1 1 0 0 0,-1-1 0 0 0,0 1 0 0 0,1 0 0 0 0,-1-1 0 0 0,-1 1 0 0 0,1 0 0 0 0,-1 0 0 0 0,1 0 0 0 0,-1 0 0 0 0,1 0 0 0 0,-1 0 0 0 0,1 0 0 0 0,-1 1 0 0 0,1-1 0 0 0,-1 0 0 0 0,1 1 0 0 0,0-1 0 0 0,-1 1 0 0 0,1 0 0 0 0,0-1 0 0 0,-2 2 0 0 0,-3 3 63 0 0,0-1 0 0 0,1 1 0 0 0,-1 0 0 0 0,1 0-1 0 0,0 1 1 0 0,1-1 0 0 0,-1 1 0 0 0,1 0 0 0 0,0 1 0 0 0,1-1 0 0 0,-1 1-1 0 0,1-1 1 0 0,-3 10 0 0 0,5-11-15 0 0,-1 0-1 0 0,0 1 1 0 0,1-1-1 0 0,0 0 1 0 0,0 0 0 0 0,0 1-1 0 0,1-1 1 0 0,0 0-1 0 0,0 1 1 0 0,0-1 0 0 0,1 0-1 0 0,0 1 1 0 0,0-1-1 0 0,0 0 1 0 0,0 0-1 0 0,1 1 1 0 0,0-1 0 0 0,5 8-1 0 0,-5-10-26 0 0,1 0-1 0 0,0 0 0 0 0,0-1 1 0 0,0 1-1 0 0,0-1 1 0 0,0 0-1 0 0,0 0 0 0 0,1 0 1 0 0,-1-1-1 0 0,1 1 1 0 0,-1-1-1 0 0,1 0 0 0 0,0 1 1 0 0,0-2-1 0 0,-1 1 1 0 0,1 0-1 0 0,0-1 0 0 0,0 0 1 0 0,0 0-1 0 0,0 0 1 0 0,5-1-1 0 0,40-7-1479 0 0,-9-8-5372 0 0,-24 8-144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96 4143 0 0,'0'0'26'0'0,"0"0"0"0"0,0-1 0 0 0,1 1 0 0 0,-1 0 0 0 0,0 0 0 0 0,0-1 0 0 0,0 1-1 0 0,0 0 1 0 0,0 0 0 0 0,0-1 0 0 0,0 1 0 0 0,0 0 0 0 0,1 0 0 0 0,-1-1 0 0 0,0 1 0 0 0,0 0-1 0 0,0-1 1 0 0,-1 1 0 0 0,1 0 0 0 0,0 0 0 0 0,0-1 0 0 0,0 1 0 0 0,0 0 0 0 0,0 0-1 0 0,0-1 1 0 0,0 1 0 0 0,0 0 0 0 0,0 0 0 0 0,-1-1 0 0 0,1 1 0 0 0,0 0 0 0 0,0 0-1 0 0,0-1 1 0 0,0 1 0 0 0,-1 0 0 0 0,1 0 0 0 0,0 0 0 0 0,0 0 0 0 0,-1-1 0 0 0,1 1 0 0 0,0 0-1 0 0,0 0 1 0 0,-1 0 0 0 0,1 0 0 0 0,0 0 0 0 0,-1 0 0 0 0,-13 9 3094 0 0,-12 21 1299 0 0,17-18-2422 0 0,1 1 1 0 0,-13 24-1 0 0,19-33-1785 0 0,1-1 0 0 0,-1 1-1 0 0,1-1 1 0 0,0 1 0 0 0,0 0 0 0 0,0 0 0 0 0,0 0 0 0 0,1 0 0 0 0,-1 0-1 0 0,1 0 1 0 0,0-1 0 0 0,0 1 0 0 0,1 0 0 0 0,-1 0 0 0 0,1 0 0 0 0,1 5-1 0 0,-1-8-203 0 0,-1 0-1 0 0,1 0 0 0 0,-1 0 0 0 0,1 0 0 0 0,0 0 0 0 0,-1 0 0 0 0,1 0 1 0 0,0 0-1 0 0,0 0 0 0 0,0-1 0 0 0,0 1 0 0 0,0 0 0 0 0,-1 0 0 0 0,1-1 0 0 0,0 1 1 0 0,1-1-1 0 0,-1 1 0 0 0,0-1 0 0 0,0 1 0 0 0,2-1 0 0 0,0 1 14 0 0,0-1-1 0 0,0 0 0 0 0,0 0 1 0 0,0 0-1 0 0,0 0 1 0 0,-1 0-1 0 0,1-1 0 0 0,4 0 1 0 0,1-2 23 0 0,0 0 0 0 0,0 0 1 0 0,0 0-1 0 0,14-10 0 0 0,-10 4-700 0 0,0 0-1 0 0,-1-1 1 0 0,0-1-1 0 0,-1 0 1 0 0,0-1-1 0 0,12-17 1 0 0,45-83-5632 0 0,-57 94 5863 0 0,4-8-1339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5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98 4575 0 0,'11'-32'70'0'0,"-6"19"42"0"0,0-1 1 0 0,4-25-1 0 0,-19 57 5695 0 0,1-4-4402 0 0,-6 14 75 0 0,1 1 0 0 0,1 1-1 0 0,2 0 1 0 0,0 0 0 0 0,3 1 0 0 0,-7 43-1 0 0,14-70-1429 0 0,1 0-1 0 0,0 0 0 0 0,0 0 0 0 0,0 0 0 0 0,1 0 0 0 0,-1 0 0 0 0,1 0 0 0 0,0 0 1 0 0,0 0-1 0 0,3 4 0 0 0,-4-7-45 0 0,1 0 1 0 0,-1 0 0 0 0,1 0-1 0 0,-1 0 1 0 0,1 0-1 0 0,0 0 1 0 0,0 0-1 0 0,0 0 1 0 0,-1 0 0 0 0,1 0-1 0 0,0-1 1 0 0,0 1-1 0 0,0 0 1 0 0,0-1-1 0 0,0 1 1 0 0,0-1 0 0 0,1 1-1 0 0,-1-1 1 0 0,0 0-1 0 0,0 1 1 0 0,0-1-1 0 0,0 0 1 0 0,0 0 0 0 0,1 1-1 0 0,-1-1 1 0 0,0 0-1 0 0,0 0 1 0 0,0-1-1 0 0,1 1 1 0 0,-1 0 0 0 0,0 0-1 0 0,0-1 1 0 0,0 1-1 0 0,0 0 1 0 0,0-1-1 0 0,1 1 1 0 0,-1-1 0 0 0,1 0-1 0 0,11-6-3 0 0,0-1 0 0 0,-1 0 0 0 0,15-13 0 0 0,-17 12-13 0 0,0 2 1 0 0,1-1-1 0 0,-1 1 0 0 0,22-10 1 0 0,-28 16-14 0 0,0 0 0 0 0,0-1 0 0 0,0 2 0 0 0,0-1 0 0 0,1 0 0 0 0,-1 1 1 0 0,0 0-1 0 0,0 0 0 0 0,0 0 0 0 0,0 0 0 0 0,1 1 0 0 0,-1-1 0 0 0,0 1 0 0 0,0 0 1 0 0,0 0-1 0 0,0 1 0 0 0,0-1 0 0 0,-1 1 0 0 0,5 2 0 0 0,22 14-221 0 0,-22-12 42 0 0,0-1 0 0 0,0 0 0 0 0,1-1 0 0 0,-1 0 0 0 0,1 0 0 0 0,18 4 0 0 0,-3-4-658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5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5527 0 0,'9'17'5640'0'0,"11"35"-375"0"0,3 34-1872 0 0,-7-21-2224 0 0,-11-52-1063 0 0,-2-4-11 0 0,0 1-1 0 0,-1 0 0 0 0,2 14 1 0 0,1 10 57 0 0,-1-1 1 0 0,-2 1-1 0 0,-5 65 0 0 0,1-82-125 0 0,-2 0-1 0 0,0-1 1 0 0,0 0-1 0 0,-2 0 0 0 0,0 0 1 0 0,-1 0-1 0 0,-9 14 1 0 0,13-23 26 0 0,-2 0 0 0 0,1 0 0 0 0,-1-1 0 0 0,0 0 0 0 0,0 0 0 0 0,0-1 0 0 0,-1 1 0 0 0,0-1 0 0 0,0 0 0 0 0,-1-1 0 0 0,1 1 0 0 0,-1-1 1 0 0,0-1-1 0 0,0 1 0 0 0,0-1 0 0 0,-1 0 0 0 0,-9 2 0 0 0,11-4-22 0 0,0-1 0 0 0,0 1 0 0 0,1-1 0 0 0,-1 0 0 0 0,0-1 0 0 0,0 0-1 0 0,1 1 1 0 0,-1-2 0 0 0,0 1 0 0 0,1-1 0 0 0,-1 0 0 0 0,1 0 0 0 0,-1 0 0 0 0,1-1 0 0 0,0 0 0 0 0,-6-4 0 0 0,5 3-237 0 0,0-1-1 0 0,0 0 1 0 0,1 0-1 0 0,-1 0 1 0 0,1-1-1 0 0,1 0 1 0 0,-1 0 0 0 0,1 0-1 0 0,0 0 1 0 0,0-1-1 0 0,1 1 1 0 0,-4-10 0 0 0,3 2-7404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6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73 11519 0 0,'-2'-5'322'0'0,"-1"0"-1"0"0,1 1 0 0 0,-1-1 0 0 0,0 1 1 0 0,0 0-1 0 0,-1 0 0 0 0,1 0 1 0 0,-1 1-1 0 0,0-1 0 0 0,0 1 1 0 0,0 0-1 0 0,0 0 0 0 0,-1 0 0 0 0,1 0 1 0 0,-1 1-1 0 0,0 0 0 0 0,0 0 1 0 0,0 0-1 0 0,0 0 0 0 0,0 1 0 0 0,0 0 1 0 0,0 0-1 0 0,-6 0 0 0 0,6 0-169 0 0,0 1-1 0 0,0 0 0 0 0,0-1 1 0 0,0 2-1 0 0,0-1 0 0 0,0 1 1 0 0,0-1-1 0 0,0 1 0 0 0,0 1 1 0 0,1-1-1 0 0,-1 1 0 0 0,0 0 1 0 0,1 0-1 0 0,-1 0 0 0 0,1 0 1 0 0,0 1-1 0 0,0 0 0 0 0,0 0 1 0 0,0 0-1 0 0,0 0 0 0 0,1 1 1 0 0,-1-1-1 0 0,1 1 0 0 0,-5 7 1 0 0,4-2-131 0 0,0 0 0 0 0,0 0 0 0 0,0 0-1 0 0,2 1 1 0 0,-1 0 0 0 0,1-1 0 0 0,0 1 0 0 0,1 0 0 0 0,0 0 0 0 0,1 0 0 0 0,0 0 0 0 0,2 15 0 0 0,4 7 56 0 0,0 0-1 0 0,17 46 1 0 0,-9-35 51 0 0,-14-41-124 0 0,1-1 0 0 0,-1 1 0 0 0,0-1 0 0 0,1 1 0 0 0,-1-1 0 0 0,0 1 0 0 0,0 0 0 0 0,0-1 0 0 0,0 1-1 0 0,0-1 1 0 0,0 1 0 0 0,-1 1 0 0 0,1-2 0 0 0,-1-1 0 0 0,1 1 0 0 0,0 0 0 0 0,-1-1 0 0 0,1 1 0 0 0,0-1 0 0 0,-1 0 0 0 0,1 1 0 0 0,0-1 0 0 0,-1 1-1 0 0,1-1 1 0 0,-1 1 0 0 0,1-1 0 0 0,-1 0 0 0 0,1 1 0 0 0,-1-1 0 0 0,1 0 0 0 0,-1 0 0 0 0,1 1 0 0 0,-1-1 0 0 0,1 0 0 0 0,-2 0 0 0 0,0 0 3 0 0,0 0 1 0 0,-1 0-1 0 0,1 0 0 0 0,0 0 1 0 0,0-1-1 0 0,0 1 0 0 0,0-1 1 0 0,0 0-1 0 0,0 1 1 0 0,0-1-1 0 0,0 0 0 0 0,0 0 1 0 0,0 0-1 0 0,0 0 0 0 0,0-1 1 0 0,-1-1-1 0 0,-4-2-293 0 0,1-1 0 0 0,1 1 0 0 0,-1-2 0 0 0,-8-11 0 0 0,13 16 184 0 0,-1 0 1 0 0,1 0-1 0 0,0 0 0 0 0,-1 0 1 0 0,1-1-1 0 0,0 1 1 0 0,0 0-1 0 0,0-1 0 0 0,1 1 1 0 0,-1 0-1 0 0,1-1 0 0 0,-1 1 1 0 0,1-1-1 0 0,0 1 1 0 0,0-1-1 0 0,0 1 0 0 0,0-1 1 0 0,0 1-1 0 0,1-5 1 0 0,0 6-271 0 0,-1 0 0 0 0,1 0 1 0 0,0 0-1 0 0,0 0 1 0 0,-1 1-1 0 0,1-1 0 0 0,0 0 1 0 0,0 0-1 0 0,0 1 1 0 0,0-1-1 0 0,0 0 1 0 0,0 1-1 0 0,0-1 0 0 0,0 1 1 0 0,1-1-1 0 0,7-3-5180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82 8895 0 0,'1'-1'104'0'0,"0"-1"0"0"0,0 1 1 0 0,0-1-1 0 0,0 0 0 0 0,0 1 0 0 0,-1-1 0 0 0,1 0 0 0 0,0 1 0 0 0,-1-1 0 0 0,0 0 0 0 0,1 0 0 0 0,-1 1 0 0 0,0-1 0 0 0,0 0 0 0 0,0 0 0 0 0,0 0 0 0 0,0 1 0 0 0,0-1 0 0 0,-1-3 1 0 0,0 3 369 0 0,0 0 1 0 0,0 1 0 0 0,0-1 0 0 0,0 1 0 0 0,0-1 0 0 0,-1 1 0 0 0,1-1 0 0 0,-1 1-1 0 0,1 0 1 0 0,-1-1 0 0 0,1 1 0 0 0,-1 0 0 0 0,0 0 0 0 0,1 0 0 0 0,-1 0 0 0 0,0 1-1 0 0,0-1 1 0 0,-3-1 0 0 0,0 1-218 0 0,0 1-1 0 0,-1-1 1 0 0,1 1-1 0 0,0 0 1 0 0,0 0 0 0 0,-1 0-1 0 0,1 1 1 0 0,0-1-1 0 0,0 2 1 0 0,0-1-1 0 0,0 0 1 0 0,0 1 0 0 0,-9 4-1 0 0,11-5-218 0 0,0 0 0 0 0,0 0 0 0 0,1 1 0 0 0,-1-1-1 0 0,1 1 1 0 0,-1-1 0 0 0,1 1 0 0 0,-1 0 0 0 0,1 0 0 0 0,0 0-1 0 0,0 1 1 0 0,0-1 0 0 0,0 0 0 0 0,0 1 0 0 0,1-1 0 0 0,-1 1 0 0 0,1-1-1 0 0,0 1 1 0 0,-1 0 0 0 0,1 0 0 0 0,0 0 0 0 0,1-1 0 0 0,-1 1-1 0 0,0 0 1 0 0,1 4 0 0 0,0-4-23 0 0,1 0 0 0 0,-1 0-1 0 0,1-1 1 0 0,0 1 0 0 0,0 0 0 0 0,0-1 0 0 0,1 1-1 0 0,-1-1 1 0 0,1 1 0 0 0,-1-1 0 0 0,1 0-1 0 0,0 0 1 0 0,0 1 0 0 0,0-1 0 0 0,0 0 0 0 0,0-1-1 0 0,0 1 1 0 0,0 0 0 0 0,1-1 0 0 0,-1 1-1 0 0,1-1 1 0 0,-1 0 0 0 0,1 0 0 0 0,0 0 0 0 0,-1 0-1 0 0,1 0 1 0 0,0 0 0 0 0,3 0 0 0 0,2 1-14 0 0,1-1 1 0 0,0 0-1 0 0,0 0 0 0 0,0-1 1 0 0,-1 0-1 0 0,1 0 1 0 0,15-3-1 0 0,-20 2-12 0 0,0 0 1 0 0,0 0-1 0 0,-1-1 1 0 0,1 1-1 0 0,0-1 0 0 0,-1 1 1 0 0,0-1-1 0 0,1 0 0 0 0,-1-1 1 0 0,0 1-1 0 0,0-1 0 0 0,0 1 1 0 0,0-1-1 0 0,-1 0 1 0 0,1 0-1 0 0,-1 0 0 0 0,0 0 1 0 0,1 0-1 0 0,-1-1 0 0 0,-1 1 1 0 0,1-1-1 0 0,0 1 0 0 0,-1-1 1 0 0,0 0-1 0 0,0 1 1 0 0,0-1-1 0 0,0 0 0 0 0,-1 0 1 0 0,1 0-1 0 0,-1-7 0 0 0,-1 7-326 0 0,1 0 0 0 0,-1 0 0 0 0,0 0 0 0 0,0 1-1 0 0,0-1 1 0 0,-1 0 0 0 0,1 1 0 0 0,-1-1 0 0 0,0 1-1 0 0,0-1 1 0 0,0 1 0 0 0,-5-6 0 0 0,4 6-1678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1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33 672 9671 0 0,'0'0'61'0'0,"0"0"1"0"0,0 0-1 0 0,-1 0 0 0 0,1 1 0 0 0,0-1 0 0 0,0 0 0 0 0,0 0 0 0 0,0 0 0 0 0,0 0 0 0 0,0 0 1 0 0,0 0-1 0 0,-1 0 0 0 0,1 0 0 0 0,0 0 0 0 0,0 0 0 0 0,0 0 0 0 0,0 0 0 0 0,0 0 0 0 0,0 0 1 0 0,-1-1-1 0 0,1 1 0 0 0,0 0 0 0 0,0 0 0 0 0,0 0 0 0 0,0 0 0 0 0,0 0 0 0 0,0 0 0 0 0,0 0 1 0 0,0 0-1 0 0,0 0 0 0 0,-1 0 0 0 0,1 0 0 0 0,0 0 0 0 0,0-1 0 0 0,0 1 0 0 0,0 0 0 0 0,0 0 1 0 0,0 0-1 0 0,0 0 0 0 0,0 0 0 0 0,0 0 0 0 0,0 0 0 0 0,0 0 0 0 0,0-1 0 0 0,0 1 0 0 0,0 0 1 0 0,0 0-1 0 0,0 0 0 0 0,1-10 2195 0 0,8-14 429 0 0,-6 19-2222 0 0,69-197 4142 0 0,-62 165-4722 0 0,0-1 0 0 0,-3 0 0 0 0,5-58 0 0 0,-12 94 37 0 0,0 0 1 0 0,1 1-1 0 0,-1-1 1 0 0,0 1-1 0 0,0-1 0 0 0,0 0 1 0 0,0 1-1 0 0,-1-1 0 0 0,1 1 1 0 0,0-1-1 0 0,-1 0 0 0 0,1 1 1 0 0,-1-1-1 0 0,1 1 0 0 0,-1-1 1 0 0,0 1-1 0 0,0 0 0 0 0,1-1 1 0 0,-1 1-1 0 0,0 0 0 0 0,0-1 1 0 0,0 1-1 0 0,-1 0 0 0 0,1 0 1 0 0,0 0-1 0 0,-2-1 0 0 0,1 1 32 0 0,0 1-1 0 0,0 0 0 0 0,0 0 0 0 0,0 0 1 0 0,1 0-1 0 0,-1 0 0 0 0,0 0 0 0 0,0 1 1 0 0,0-1-1 0 0,0 0 0 0 0,0 1 0 0 0,0 0 1 0 0,1-1-1 0 0,-1 1 0 0 0,0 0 0 0 0,1 0 1 0 0,-1 0-1 0 0,0 0 0 0 0,1 0 0 0 0,-1 0 1 0 0,1 1-1 0 0,-2 0 0 0 0,-5 5 196 0 0,0 0 0 0 0,0 1 1 0 0,1 0-1 0 0,0 0 0 0 0,0 0 0 0 0,1 1 0 0 0,0 0 0 0 0,0 0 0 0 0,1 0 0 0 0,0 1 1 0 0,1 0-1 0 0,0 0 0 0 0,1 0 0 0 0,0 0 0 0 0,1 1 0 0 0,0-1 0 0 0,0 1 1 0 0,1-1-1 0 0,0 1 0 0 0,1 0 0 0 0,0 0 0 0 0,3 17 0 0 0,0-17-79 0 0,-1 1-1 0 0,1-1 1 0 0,1 0 0 0 0,0 0-1 0 0,1 0 1 0 0,0 0-1 0 0,13 19 1 0 0,-16-27-48 0 0,1 0 1 0 0,-1 0 0 0 0,1 0-1 0 0,0 0 1 0 0,0 0-1 0 0,0-1 1 0 0,0 1-1 0 0,0-1 1 0 0,1 0 0 0 0,-1 0-1 0 0,1 0 1 0 0,0 0-1 0 0,-1-1 1 0 0,1 1-1 0 0,0-1 1 0 0,0 0-1 0 0,0 0 1 0 0,0-1 0 0 0,0 1-1 0 0,0-1 1 0 0,0 0-1 0 0,0 0 1 0 0,0 0-1 0 0,0 0 1 0 0,0-1 0 0 0,7-1-1 0 0,2-2 3 0 0,0-1 1 0 0,-1 0-1 0 0,0 0 0 0 0,1-1 1 0 0,-2-1-1 0 0,1 0 0 0 0,-1 0 1 0 0,0-1-1 0 0,14-14 0 0 0,-8 5-25 0 0,-1 0 1 0 0,-1-1-1 0 0,0-1 0 0 0,18-30 0 0 0,-24 32-152 0 0,-1 0 1 0 0,-1 0-1 0 0,0-1 0 0 0,-1 0 0 0 0,4-19 0 0 0,11-92-1769 0 0,-20 120 1537 0 0,0 1 0 0 0,0-1 0 0 0,-1 0 0 0 0,0 0 0 0 0,-1 0 1 0 0,0 0-1 0 0,0 0 0 0 0,-1 0 0 0 0,0 1 0 0 0,-4-11 1 0 0,6 18 368 0 0,-1 0 0 0 0,1 0 0 0 0,-1 0 0 0 0,1 0 0 0 0,-1 0 0 0 0,1 0 1 0 0,-1 1-1 0 0,1-1 0 0 0,-1 0 0 0 0,0 0 0 0 0,0 1 0 0 0,1-1 1 0 0,-1 0-1 0 0,0 1 0 0 0,0-1 0 0 0,0 1 0 0 0,0-1 0 0 0,0 1 0 0 0,0-1 1 0 0,1 1-1 0 0,-1 0 0 0 0,0-1 0 0 0,0 1 0 0 0,-2 0 0 0 0,2 0 130 0 0,-1 0-1 0 0,1 1 0 0 0,-1-1 0 0 0,1 0 1 0 0,-1 1-1 0 0,1-1 0 0 0,-1 1 1 0 0,1 0-1 0 0,0 0 0 0 0,-1-1 1 0 0,1 1-1 0 0,0 0 0 0 0,0 0 0 0 0,-2 2 1 0 0,-2 2 433 0 0,1 0 1 0 0,-1 0 0 0 0,1 1 0 0 0,0 0 0 0 0,-6 10 0 0 0,7-6-297 0 0,-1 0 0 0 0,1 0 1 0 0,1 0-1 0 0,0 0 1 0 0,0 0-1 0 0,1 0 1 0 0,0 1-1 0 0,1-1 0 0 0,1 21 1 0 0,1-19-180 0 0,-1 0 0 0 0,2 0 0 0 0,-1-1 0 0 0,2 1 0 0 0,-1-1 0 0 0,2 0 0 0 0,-1 0 0 0 0,10 15 0 0 0,-11-22-57 0 0,0 0 0 0 0,1 0-1 0 0,0 0 1 0 0,0 0 0 0 0,0-1-1 0 0,0 0 1 0 0,0 1 0 0 0,1-1-1 0 0,-1-1 1 0 0,1 1 0 0 0,0-1-1 0 0,0 0 1 0 0,0 0 0 0 0,0 0-1 0 0,0-1 1 0 0,0 1-1 0 0,1-1 1 0 0,-1 0 0 0 0,0-1-1 0 0,1 0 1 0 0,-1 0 0 0 0,8 0-1 0 0,8-2 0 0 0,0-1 0 0 0,0 0 0 0 0,0-2 0 0 0,26-8 0 0 0,-17 3-707 0 0,-1-1 1 0 0,-1-1-1 0 0,45-26 1 0 0,-50 23-7197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0 247 6447 0 0,'6'-2'1099'0'0,"-1"0"-1"0"0,0 0 0 0 0,1 0 0 0 0,-1-1 1 0 0,0 0-1 0 0,-1 0 0 0 0,1 0 0 0 0,-1-1 1 0 0,5-4-1 0 0,38-41 2789 0 0,-21 19-3070 0 0,-13 16-519 0 0,8-8-15 0 0,0 1 1 0 0,1 1-1 0 0,48-34 1 0 0,-69 54-267 0 0,0-1 0 0 0,0 0 1 0 0,0 1-1 0 0,0-1 0 0 0,0 1 1 0 0,0-1-1 0 0,1 1 0 0 0,-1 0 1 0 0,0 0-1 0 0,0-1 0 0 0,0 1 0 0 0,0 0 1 0 0,1 0-1 0 0,-1 0 0 0 0,0 0 1 0 0,0 0-1 0 0,0 0 0 0 0,0 1 1 0 0,1-1-1 0 0,-1 0 0 0 0,0 0 0 0 0,0 1 1 0 0,0-1-1 0 0,0 1 0 0 0,0-1 1 0 0,0 1-1 0 0,0 0 0 0 0,0-1 1 0 0,0 1-1 0 0,0 0 0 0 0,0-1 0 0 0,0 1 1 0 0,-1 0-1 0 0,1 0 0 0 0,0 0 1 0 0,0 0-1 0 0,-1 0 0 0 0,1 0 1 0 0,-1 0-1 0 0,1 0 0 0 0,-1 0 0 0 0,1 0 1 0 0,-1 0-1 0 0,1 3 0 0 0,2 6-7 0 0,0-1 0 0 0,-1 1 0 0 0,0 0 0 0 0,0 11 0 0 0,-1-16-13 0 0,10 77-16 0 0,-10-74-9 0 0,0 0 0 0 0,1 0 0 0 0,0-1 0 0 0,4 10 0 0 0,-2-4 4 0 0,-1-1-94 0 0,3-1-664 0 0,17 37-1132 0 0,-11-24-5817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7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0 896 5983 0 0,'26'-17'1524'0'0,"0"-2"1"0"0,-1 0-1 0 0,-1-2 0 0 0,-2 0 0 0 0,0-2 0 0 0,-1-1 0 0 0,31-43 0 0 0,-24 23-686 0 0,-2 0 0 0 0,-2-2-1 0 0,35-93 1 0 0,-50 113-812 0 0,-2 0-1 0 0,-1-1 1 0 0,-1 0 0 0 0,3-53-1 0 0,-7 58-16 0 0,-2 0 0 0 0,0 0 1 0 0,-1 0-1 0 0,-1 1 0 0 0,-1-1 0 0 0,-12-34 0 0 0,15 53-12 0 0,0-1 1 0 0,-1 1-1 0 0,1 0 0 0 0,-1 0 0 0 0,0 0 0 0 0,1 0 1 0 0,-2 0-1 0 0,1 0 0 0 0,-4-3 0 0 0,6 5 1 0 0,-1 1 1 0 0,1-1-1 0 0,-1 1 0 0 0,1 0 0 0 0,-1-1 0 0 0,1 1 1 0 0,-1 0-1 0 0,0 0 0 0 0,1-1 0 0 0,-1 1 0 0 0,0 0 1 0 0,1 0-1 0 0,-1 0 0 0 0,1 0 0 0 0,-1 0 0 0 0,0 0 1 0 0,1 0-1 0 0,-1 0 0 0 0,0 0 0 0 0,1 0 0 0 0,-2 0 1 0 0,1 1-4 0 0,0 0 1 0 0,-1-1 0 0 0,1 1-1 0 0,0 0 1 0 0,0 0 0 0 0,0 0-1 0 0,0 0 1 0 0,0 0 0 0 0,0 0-1 0 0,0 0 1 0 0,0 0 0 0 0,0 0-1 0 0,-1 3 1 0 0,-5 9-212 0 0,0 0-1 0 0,1 1 0 0 0,0 0 1 0 0,2 0-1 0 0,-5 19 0 0 0,-11 77-1082 0 0,19-99 1146 0 0,-24 368-1893 0 0,17-169 347 0 0,-11 62 132 0 0,20-265 1648 0 0,3-6 135 0 0,10-17 462 0 0,11-27 561 0 0,23-45-225 0 0,3 2 0 0 0,66-84 0 0 0,-78 112-1067 0 0,14-17-83 0 0,-53 75 124 0 0,0 0 0 0 0,0 0 1 0 0,0 0-1 0 0,0 0 0 0 0,0 0 0 0 0,0 0 0 0 0,0 0 1 0 0,0 0-1 0 0,0 0 0 0 0,0 0 0 0 0,0 0 1 0 0,0 0-1 0 0,0 0 0 0 0,0 0 0 0 0,0 0 0 0 0,0 1 1 0 0,0-1-1 0 0,0 0 0 0 0,0 0 0 0 0,0 0 1 0 0,0 0-1 0 0,0 0 0 0 0,0 0 0 0 0,0 0 0 0 0,0 0 1 0 0,0 0-1 0 0,0 0 0 0 0,0 0 0 0 0,0 0 1 0 0,0 0-1 0 0,0 0 0 0 0,0 0 0 0 0,0 0 0 0 0,1 0 1 0 0,-1 0-1 0 0,0 0 0 0 0,0 0 0 0 0,0 0 1 0 0,0 0-1 0 0,0 0 0 0 0,0 0 0 0 0,0 0 0 0 0,0 0 1 0 0,0 0-1 0 0,0 0 0 0 0,0 0 0 0 0,0 0 1 0 0,0 0-1 0 0,0 0 0 0 0,0 0 0 0 0,1 0 0 0 0,-4 11-319 0 0,-4 12 323 0 0,-11 18 1816 0 0,9-25-620 0 0,-10 33 0 0 0,17-45-1129 0 0,1 0-1 0 0,0 0 1 0 0,1 0 0 0 0,-1 1-1 0 0,0-1 1 0 0,1 0 0 0 0,0 0-1 0 0,0 1 1 0 0,1-1 0 0 0,-1 0-1 0 0,1 0 1 0 0,0 1-1 0 0,1 3 1 0 0,-2-6-88 0 0,1-1-1 0 0,-1 0 0 0 0,1 0 1 0 0,0 0-1 0 0,-1 0 1 0 0,1 0-1 0 0,0 0 1 0 0,-1 0-1 0 0,1 0 0 0 0,0-1 1 0 0,0 1-1 0 0,0 0 1 0 0,0 0-1 0 0,0-1 1 0 0,0 1-1 0 0,0 0 0 0 0,0-1 1 0 0,0 1-1 0 0,0-1 1 0 0,0 1-1 0 0,0-1 0 0 0,1 0 1 0 0,-1 1-1 0 0,0-1 1 0 0,0 0-1 0 0,0 0 1 0 0,0 0-1 0 0,1 0 0 0 0,-1 0 1 0 0,0 0-1 0 0,0 0 1 0 0,2-1-1 0 0,3-1-946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8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28 6447 0 0,'0'-4'0'0'0,"2"-16"1034"0"0,-7 17 452 0 0,-6 9 893 0 0,3 1-1540 0 0,0 1 0 0 0,1 1 0 0 0,0-1 0 0 0,0 1 0 0 0,1 0 0 0 0,-10 18 0 0 0,-24 64 1699 0 0,-5 47-488 0 0,40-117-1864 0 0,0 1-1 0 0,2-1 0 0 0,1 1 1 0 0,0 35-1 0 0,2-51-160 0 0,1 0 1 0 0,0 0 0 0 0,1 1-1 0 0,-1-1 1 0 0,1 0 0 0 0,0-1-1 0 0,0 1 1 0 0,1 0 0 0 0,0-1-1 0 0,0 1 1 0 0,0-1 0 0 0,1 0-1 0 0,0 0 1 0 0,0 0 0 0 0,0 0-1 0 0,0-1 1 0 0,1 0 0 0 0,7 6-1 0 0,-8-7-20 0 0,-1-1 0 0 0,0 0 0 0 0,1 0 0 0 0,0-1 0 0 0,-1 1 0 0 0,1-1 0 0 0,0 0 0 0 0,0 0 0 0 0,-1 0 0 0 0,1 0 0 0 0,0-1 0 0 0,0 1 0 0 0,0-1 0 0 0,0 0 0 0 0,0 0 0 0 0,0-1 0 0 0,0 1 0 0 0,0-1 0 0 0,0 0 0 0 0,-1 0 0 0 0,1 0 0 0 0,0 0-1 0 0,0-1 1 0 0,-1 1 0 0 0,1-1 0 0 0,-1 0 0 0 0,0 0 0 0 0,1-1 0 0 0,-1 1 0 0 0,3-3 0 0 0,10-11-16 0 0,-1 1-1 0 0,-1-2 0 0 0,0 0 1 0 0,-1 0-1 0 0,-1-1 1 0 0,0-1-1 0 0,-2 0 0 0 0,0-1 1 0 0,9-25-1 0 0,-19 44 0 0 0,1 0-1 0 0,-1-1 1 0 0,1 1-1 0 0,-1-1 1 0 0,1 1 0 0 0,-1 0-1 0 0,0-1 1 0 0,0 1-1 0 0,1-1 1 0 0,-1 1-1 0 0,0-1 1 0 0,0 1-1 0 0,-1 0 1 0 0,1-1 0 0 0,0 1-1 0 0,0-1 1 0 0,-1 1-1 0 0,1 0 1 0 0,-1-1-1 0 0,1 1 1 0 0,-1 0-1 0 0,0-1 1 0 0,1 1 0 0 0,-1 0-1 0 0,-1-2 1 0 0,1 3 8 0 0,0-1 1 0 0,0 1 0 0 0,0 0-1 0 0,-1-1 1 0 0,1 1-1 0 0,0 0 1 0 0,0 0 0 0 0,0 0-1 0 0,0 0 1 0 0,-1 0 0 0 0,1 0-1 0 0,0 0 1 0 0,0 0-1 0 0,0 0 1 0 0,0 1 0 0 0,-1-1-1 0 0,1 0 1 0 0,0 1 0 0 0,0-1-1 0 0,0 1 1 0 0,0 0 0 0 0,0-1-1 0 0,0 1 1 0 0,0-1-1 0 0,0 1 1 0 0,0 0 0 0 0,0 0-1 0 0,1 0 1 0 0,-1 0 0 0 0,-1 1-1 0 0,-5 6 33 0 0,1-1 0 0 0,-1 1 1 0 0,2 0-1 0 0,-1 0 0 0 0,1 1 0 0 0,0 0 0 0 0,1 0 0 0 0,-5 15 1 0 0,6-18 4 0 0,2-1 0 0 0,-1 1 0 0 0,1 0 0 0 0,-1 0 0 0 0,2 0 0 0 0,-1 0 0 0 0,1 0 0 0 0,-1 0 0 0 0,2 0 0 0 0,-1 0 0 0 0,1 0 0 0 0,0 0 0 0 0,0 0 0 0 0,0-1 0 0 0,4 9 0 0 0,-3-10-27 0 0,1 0 0 0 0,0-1 1 0 0,-1 1-1 0 0,1-1 0 0 0,0 0 1 0 0,1 0-1 0 0,-1 0 0 0 0,0 0 0 0 0,1-1 1 0 0,0 1-1 0 0,0-1 0 0 0,-1 0 1 0 0,1 0-1 0 0,0 0 0 0 0,1-1 1 0 0,7 3-1 0 0,7 0 30 0 0,1 0 0 0 0,28 2 0 0 0,-30-4-31 0 0,20 2-736 0 0,-1 0 0 0 0,0-3 1 0 0,1-1-1 0 0,41-6 0 0 0,-42 1-6653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9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1 999 5527 0 0,'5'-3'4317'0'0,"17"-12"-767"0"0,6-8-1169 0 0,-1-2 1 0 0,32-37-1 0 0,-29 25-1394 0 0,34-55 0 0 0,-27 28-937 0 0,-2-1 1 0 0,33-92-1 0 0,-53 118-33 0 0,-1-1 0 0 0,-3 0 0 0 0,9-49 0 0 0,-18 73-18 0 0,0 0 1 0 0,-1 0 0 0 0,0-1-1 0 0,-2 1 1 0 0,0 0 0 0 0,0 0 0 0 0,-2 0-1 0 0,0 0 1 0 0,-1 0 0 0 0,0 1-1 0 0,-9-21 1 0 0,12 34 0 0 0,0-1 0 0 0,0 0 0 0 0,-1 1 0 0 0,0-1 0 0 0,1 1 0 0 0,-1 0 0 0 0,0-1 0 0 0,0 1 0 0 0,0 0 0 0 0,0 0 0 0 0,0 0 0 0 0,-1 1 0 0 0,-3-3 0 0 0,5 3 0 0 0,0 1 0 0 0,-1-1 0 0 0,1 1 0 0 0,-1 0 0 0 0,1-1 0 0 0,-1 1 0 0 0,1 0 0 0 0,-1 0 0 0 0,1 0 0 0 0,-1 1 0 0 0,1-1 0 0 0,-1 0 0 0 0,1 0 0 0 0,0 1 0 0 0,-1-1 0 0 0,1 1 0 0 0,-1-1 0 0 0,1 1 0 0 0,0 0 0 0 0,-1-1 0 0 0,1 1 0 0 0,0 0 0 0 0,0 0 0 0 0,0 0 0 0 0,0 0 0 0 0,0 0 0 0 0,-2 2 0 0 0,-5 6-14 0 0,0 1-1 0 0,1 0 1 0 0,0 0 0 0 0,1 0-1 0 0,0 1 1 0 0,0-1 0 0 0,1 2-1 0 0,-6 18 1 0 0,-1 13-174 0 0,-6 45 0 0 0,11-53 93 0 0,-128 472-2617 0 0,131-496 2694 0 0,-12 36-136 0 0,2 0 0 0 0,-11 72 0 0 0,22-106 133 0 0,2 1 0 0 0,0-1 0 0 0,1 1 0 0 0,0 0 0 0 0,1-1-1 0 0,1 1 1 0 0,0-1 0 0 0,0 1 0 0 0,2-1 0 0 0,-1 0 0 0 0,2 0 0 0 0,0 0-1 0 0,12 23 1 0 0,-15-33 21 0 0,-1-1 0 0 0,1 0 0 0 0,0 1 0 0 0,-1-1 0 0 0,1 0 0 0 0,0 0 0 0 0,0 0 0 0 0,0 0 0 0 0,1 0 0 0 0,-1 0 0 0 0,0-1 0 0 0,1 1 0 0 0,-1-1 0 0 0,1 0 0 0 0,-1 1 0 0 0,1-1 0 0 0,0 0 0 0 0,0-1 0 0 0,-1 1 0 0 0,1 0 0 0 0,4 0 0 0 0,-3-2 0 0 0,1 1 0 0 0,-1-1 0 0 0,0 0 0 0 0,0 1 0 0 0,0-2 0 0 0,0 1 0 0 0,0 0 0 0 0,0-1 0 0 0,-1 0 0 0 0,1 0 0 0 0,0 0 0 0 0,-1 0 0 0 0,1-1 0 0 0,3-3 0 0 0,11-10 2 0 0,-1-1 1 0 0,0-1-1 0 0,-1-1 0 0 0,17-25 0 0 0,49-90 4 0 0,-56 89-12 0 0,-15 27 40 0 0,7-12-4 0 0,21-46 0 0 0,-36 67 185 0 0,1 0 0 0 0,-1 0 1 0 0,-1 0-1 0 0,1 0 0 0 0,-2 0 1 0 0,1-1-1 0 0,-1 1 0 0 0,-1 0 1 0 0,0-1-1 0 0,-1-13 1 0 0,1 22-145 0 0,0-1 0 0 0,-1 1 1 0 0,1-1-1 0 0,0 1 0 0 0,-1-1 1 0 0,1 1-1 0 0,-1-1 0 0 0,1 1 1 0 0,-1 0-1 0 0,1-1 0 0 0,-1 1 1 0 0,0 0-1 0 0,0 0 0 0 0,0-1 1 0 0,0 1-1 0 0,0 0 0 0 0,0 0 1 0 0,-1-1-1 0 0,1 2-30 0 0,0-1 0 0 0,0 1 0 0 0,0 0 0 0 0,0-1 0 0 0,0 1 0 0 0,0 0 0 0 0,0 0 0 0 0,0 0 0 0 0,0 0 0 0 0,0 0 0 0 0,0 0 0 0 0,0 0 0 0 0,0 0-1 0 0,0 0 1 0 0,0 1 0 0 0,0-1 0 0 0,0 0 0 0 0,0 0 0 0 0,0 1 0 0 0,-1 0 0 0 0,-2 1 7 0 0,0 1-1 0 0,0 0 1 0 0,0 0-1 0 0,0 0 1 0 0,0 0-1 0 0,1 0 1 0 0,0 1-1 0 0,-1 0 1 0 0,-3 5-1 0 0,2-1-29 0 0,1-1 0 0 0,-1 1 0 0 0,1 0 0 0 0,1 0 0 0 0,0 1-1 0 0,0-1 1 0 0,-3 15 0 0 0,5-19-12 0 0,1-1-1 0 0,0 1 0 0 0,0-1 1 0 0,0 0-1 0 0,0 1 1 0 0,0-1-1 0 0,1 1 1 0 0,-1-1-1 0 0,1 0 0 0 0,0 1 1 0 0,0-1-1 0 0,0 0 1 0 0,1 0-1 0 0,-1 0 1 0 0,1 0-1 0 0,0 0 1 0 0,0 0-1 0 0,0 0 0 0 0,0 0 1 0 0,0-1-1 0 0,0 1 1 0 0,5 3-1 0 0,1 0-80 0 0,0 0 0 0 0,0 0 0 0 0,1-1 0 0 0,0 0-1 0 0,0 0 1 0 0,14 4 0 0 0,-20-8 51 0 0,-1 0-1 0 0,1 0 0 0 0,-1 0 1 0 0,1 0-1 0 0,0-1 0 0 0,-1 1 1 0 0,1-1-1 0 0,0 0 1 0 0,-1 0-1 0 0,1 0 0 0 0,0 0 1 0 0,-1 0-1 0 0,1-1 0 0 0,0 1 1 0 0,-1-1-1 0 0,1 0 1 0 0,0 0-1 0 0,-1 0 0 0 0,0 0 1 0 0,1 0-1 0 0,-1 0 0 0 0,1-1 1 0 0,-1 1-1 0 0,0-1 1 0 0,0 1-1 0 0,0-1 0 0 0,0 0 1 0 0,3-3-1 0 0,-1-1-608 0 0,0 0 0 0 0,-1-1 0 0 0,1 1 0 0 0,-1-1 0 0 0,-1 1 0 0 0,1-1 0 0 0,-1 0 0 0 0,0 0 0 0 0,-1 0 0 0 0,0 0 0 0 0,1-12 0 0 0,-2 8-5051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1:5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0 241 7367 0 0,'12'-21'6147'0'0,"-3"3"-4806"0"0,2 0 1 0 0,0 0-1 0 0,0 1 1 0 0,2 1-1 0 0,0 0 1 0 0,18-17-1 0 0,-20 23-1602 0 0,1 0 1 0 0,0 2-1 0 0,21-13 0 0 0,-21 14-993 0 0,0 2 0 0 0,0 0 0 0 0,0 0 0 0 0,21-3 0 0 0,-15 4-5458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00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126 100 455 0 0,'-1'-17'346'0'0,"-1"-34"-330"0"0,1 48 793 0 0,1 0-1 0 0,-1 1 1 0 0,0-1-1 0 0,0 0 0 0 0,0 1 1 0 0,0-1-1 0 0,0 1 0 0 0,-3-5 1 0 0,4 7-749 0 0,0 0 0 0 0,-1-1 0 0 0,1 1 1 0 0,0 0-1 0 0,0 0 0 0 0,0 0 0 0 0,0-1 0 0 0,-1 1 1 0 0,1 0-1 0 0,0 0 0 0 0,0 0 0 0 0,0 0 0 0 0,-1-1 1 0 0,1 1-1 0 0,0 0 0 0 0,0 0 0 0 0,-1 0 0 0 0,1 0 1 0 0,0 0-1 0 0,0 0 0 0 0,-1 0 0 0 0,1 0 0 0 0,0 0 1 0 0,-1 0-1 0 0,1 0 0 0 0,0 0 0 0 0,0 0 0 0 0,-1 0 1 0 0,1 0-1 0 0,0 0 0 0 0,0 0 0 0 0,-1 0 0 0 0,1 0 1 0 0,0 0-1 0 0,-1 1 0 0 0,-7 8 1140 0 0,-2 18 12 0 0,9-26-1057 0 0,-15 57 1739 0 0,-13 94 0 0 0,12-59-871 0 0,11-64-750 0 0,1-8 139 0 0,1 0 0 0 0,1 1-1 0 0,0 0 1 0 0,2 0 0 0 0,1 24 0 0 0,0-45-386 0 0,0 0 1 0 0,0 0-1 0 0,0 0 0 0 0,0 0 1 0 0,1 0-1 0 0,-1 0 1 0 0,0 0-1 0 0,0 0 1 0 0,0 0-1 0 0,1 0 0 0 0,-1 0 1 0 0,1 0-1 0 0,-1 0 1 0 0,1-1-1 0 0,-1 1 0 0 0,1 0 1 0 0,-1 0-1 0 0,1 0 1 0 0,0-1-1 0 0,-1 1 0 0 0,1 0 1 0 0,0-1-1 0 0,0 1 1 0 0,0 0-1 0 0,1 0 0 0 0,-1-1-13 0 0,0 0 0 0 0,1 0-1 0 0,-1 0 1 0 0,0 0-1 0 0,0 0 1 0 0,1-1-1 0 0,-1 1 1 0 0,0 0 0 0 0,0-1-1 0 0,0 1 1 0 0,1-1-1 0 0,-1 1 1 0 0,0-1 0 0 0,0 1-1 0 0,0-1 1 0 0,0 0-1 0 0,1-1 1 0 0,7-5 9 0 0,-1-1-1 0 0,0 0 1 0 0,10-12-1 0 0,-16 18 10 0 0,28-39 36 0 0,-23 30-67 0 0,1-1 0 0 0,1 1 0 0 0,0 0 0 0 0,0 1 0 0 0,1 0 0 0 0,1 1 0 0 0,15-11 0 0 0,-25 19-1 0 0,0 0 0 0 0,0 1-1 0 0,0-1 1 0 0,0 1 0 0 0,0-1 0 0 0,0 1-1 0 0,0 0 1 0 0,0-1 0 0 0,1 1-1 0 0,-1 0 1 0 0,0 0 0 0 0,0 0 0 0 0,0 0-1 0 0,1 0 1 0 0,-1 0 0 0 0,0 0-1 0 0,0 0 1 0 0,0 1 0 0 0,0-1 0 0 0,0 0-1 0 0,1 1 1 0 0,-1-1 0 0 0,0 1 0 0 0,0-1-1 0 0,0 1 1 0 0,0 0 0 0 0,0-1-1 0 0,0 1 1 0 0,0 0 0 0 0,0-1 0 0 0,-1 1-1 0 0,1 0 1 0 0,1 2 0 0 0,3 3-14 0 0,-1 0 1 0 0,-1 1 0 0 0,1 0-1 0 0,4 11 1 0 0,3 7-7 0 0,-8-21 35 0 0,0 1 0 0 0,0-1 0 0 0,0 0 0 0 0,1-1 0 0 0,-1 1 0 0 0,1 0 1 0 0,0-1-1 0 0,0 0 0 0 0,0 0 0 0 0,1 0 0 0 0,-1 0 0 0 0,6 2 0 0 0,-8-5-7 0 0,1 1 1 0 0,-1 0-1 0 0,0-1 0 0 0,1 1 1 0 0,-1-1-1 0 0,1 0 0 0 0,-1 0 1 0 0,1 0-1 0 0,-1 0 0 0 0,1 0 1 0 0,-1-1-1 0 0,1 1 1 0 0,-1-1-1 0 0,1 1 0 0 0,-1-1 1 0 0,0 0-1 0 0,1 0 0 0 0,-1 0 1 0 0,0 0-1 0 0,0-1 0 0 0,0 1 1 0 0,0 0-1 0 0,0-1 0 0 0,0 0 1 0 0,0 1-1 0 0,3-5 1 0 0,4-4-2 0 0,0-1 0 0 0,-1 0 0 0 0,0-1 0 0 0,-1 0 0 0 0,0 0 0 0 0,6-17 0 0 0,23-79 26 0 0,-32 92-32 0 0,-12 41 187 0 0,2-8 382 0 0,-8 35 0 0 0,13-48-514 0 0,1 1 0 0 0,-1 0 0 0 0,1-1-1 0 0,0 1 1 0 0,0 0 0 0 0,0 0 0 0 0,1-1 0 0 0,-1 1 0 0 0,1-1 0 0 0,0 1 0 0 0,1 0 0 0 0,-1-1 0 0 0,3 6-1 0 0,-3-9-63 0 0,-1 0 0 0 0,1 0 0 0 0,0 0 0 0 0,-1 0 0 0 0,1 0-1 0 0,0-1 1 0 0,0 1 0 0 0,0 0 0 0 0,-1 0 0 0 0,1 0-1 0 0,0-1 1 0 0,0 1 0 0 0,0 0 0 0 0,0-1 0 0 0,0 1-1 0 0,1-1 1 0 0,-1 0 0 0 0,0 1 0 0 0,0-1 0 0 0,0 0-1 0 0,0 1 1 0 0,0-1 0 0 0,1 0 0 0 0,-1 0 0 0 0,0 0-1 0 0,0 0 1 0 0,0 0 0 0 0,1 0 0 0 0,-1-1 0 0 0,0 1-1 0 0,0 0 1 0 0,0 0 0 0 0,2-2 0 0 0,3 0-482 0 0,1-1-1 0 0,-1 0 1 0 0,0-1-1 0 0,9-6 1 0 0,-5 3-1007 0 0,-2 1-120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01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9 1839 0 0,'-1'-1'679'0'0,"-1"1"0"0"0,1-1-1 0 0,0 0 1 0 0,0 0 0 0 0,0 0-1 0 0,-1 1 1 0 0,1-1 0 0 0,0 1-1 0 0,0-1 1 0 0,-1 1-1 0 0,1 0 1 0 0,-1-1 0 0 0,1 1-1 0 0,0 0 1 0 0,-1 0 0 0 0,-1 0-1 0 0,-28 6 5508 0 0,21-1-5199 0 0,-1-1-1 0 0,2 2 1 0 0,-13 7-1 0 0,18-10-889 0 0,0-1 0 0 0,1 1-1 0 0,-1 0 1 0 0,1 0 0 0 0,0 0-1 0 0,0 0 1 0 0,0 1 0 0 0,0-1-1 0 0,1 1 1 0 0,-1 0-1 0 0,1 0 1 0 0,0 0 0 0 0,0 0-1 0 0,1 0 1 0 0,-1 0 0 0 0,1 0-1 0 0,0 0 1 0 0,0 1 0 0 0,0-1-1 0 0,0 5 1 0 0,2-7-81 0 0,-1-1 1 0 0,1 1-1 0 0,-1-1 1 0 0,1 0 0 0 0,0 1-1 0 0,0-1 1 0 0,-1 0-1 0 0,1 1 1 0 0,0-1-1 0 0,0 0 1 0 0,1 0 0 0 0,-1 0-1 0 0,0 0 1 0 0,0 0-1 0 0,0 0 1 0 0,1 0-1 0 0,-1-1 1 0 0,0 1-1 0 0,1 0 1 0 0,-1-1 0 0 0,1 1-1 0 0,-1-1 1 0 0,3 1-1 0 0,-1 1-181 0 0,1-1-1 0 0,0-1 0 0 0,0 1 1 0 0,-1 0-1 0 0,1-1 0 0 0,0 0 1 0 0,0 0-1 0 0,5 0 0 0 0,-3 0-1080 0 0,-9 4 550 0 0,-4 6 425 0 0,-7 22 91 0 0,13-31 149 0 0,1 0-1 0 0,-1 1 1 0 0,1-1 0 0 0,-1 1-1 0 0,1-1 1 0 0,0 1-1 0 0,-1-1 1 0 0,1 1 0 0 0,0-1-1 0 0,0 1 1 0 0,0-1-1 0 0,0 1 1 0 0,1-1 0 0 0,-1 1-1 0 0,0-1 1 0 0,1 1-1 0 0,-1-1 1 0 0,0 0 0 0 0,2 4-1 0 0,-1-5-88 0 0,0 0 0 0 0,-1 0-1 0 0,1 0 1 0 0,-1 0 0 0 0,1 0-1 0 0,0 0 1 0 0,-1 0 0 0 0,1-1 0 0 0,-1 1-1 0 0,1 0 1 0 0,0 0 0 0 0,-1 0-1 0 0,1-1 1 0 0,-1 1 0 0 0,1 0 0 0 0,-1-1-1 0 0,1 1 1 0 0,-1 0 0 0 0,1-1-1 0 0,-1 1 1 0 0,1 0 0 0 0,-1-1 0 0 0,1 0-1 0 0,14-14-2072 0 0,-13 13 1647 0 0,24-26-3066 0 0,-16 16 2242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01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110 161 4895 0 0,'9'-39'322'0'0,"6"-29"494"0"0,-12 24 4577 0 0,-3 44-5292 0 0,0 0 0 0 0,0-1 0 0 0,1 1 0 0 0,-1 0 0 0 0,0-1 0 0 0,0 1 0 0 0,0 0 1 0 0,0-1-1 0 0,-1 1 0 0 0,1 0 0 0 0,0-1 0 0 0,0 1 0 0 0,0 0 0 0 0,0-1 0 0 0,0 1 0 0 0,0 0 0 0 0,0-1 0 0 0,-1 1 0 0 0,1 0 0 0 0,0 0 0 0 0,0-1 0 0 0,0 1 1 0 0,-1 0-1 0 0,1-1 0 0 0,0 1 0 0 0,0 0 0 0 0,-1 0 0 0 0,1 0 0 0 0,0-1 0 0 0,-1 1 0 0 0,1 0 0 0 0,-1 0 0 0 0,-9 6 1767 0 0,-7 16-83 0 0,1 7-1388 0 0,1 0 1 0 0,1 1-1 0 0,2 1 1 0 0,1 0-1 0 0,2 0 1 0 0,0 1-1 0 0,3 0 1 0 0,-5 53-1 0 0,10-78-330 0 0,1 1 0 0 0,0 0 0 0 0,1-1 0 0 0,-1 1 0 0 0,2 0-1 0 0,-1-1 1 0 0,5 14 0 0 0,-5-17-53 0 0,0-1 0 0 0,1 1 0 0 0,0-1 0 0 0,-1 0 0 0 0,1 0 0 0 0,0 0 0 0 0,0 0 0 0 0,1 0 0 0 0,-1 0 0 0 0,1 0 0 0 0,-1-1 0 0 0,1 1 0 0 0,0-1-1 0 0,0 0 1 0 0,0 0 0 0 0,0 0 0 0 0,0 0 0 0 0,5 2 0 0 0,-5-4-14 0 0,-1 1 0 0 0,1-1 0 0 0,-1 0 0 0 0,1 0 0 0 0,0 0 0 0 0,-1 0 0 0 0,1-1 0 0 0,-1 1 0 0 0,1-1 0 0 0,-1 1 0 0 0,1-1 0 0 0,-1 0 0 0 0,1 0 0 0 0,-1 0 0 0 0,0 0 0 0 0,1-1 0 0 0,-1 1 0 0 0,0-1 0 0 0,0 1 0 0 0,0-1 0 0 0,0 0 0 0 0,0 1 0 0 0,2-4 0 0 0,6-5 0 0 0,0-2 0 0 0,13-19 0 0 0,-22 30 0 0 0,17-31 0 0 0,-14 24 0 0 0,0 1 0 0 0,0 0 0 0 0,0-1 0 0 0,10-9 0 0 0,-18 45 0 0 0,3-22 2 0 0,0 1 1 0 0,0 0-1 0 0,1 0 0 0 0,0 0 1 0 0,0 0-1 0 0,1 0 0 0 0,0 0 1 0 0,0-1-1 0 0,1 1 0 0 0,3 10 1 0 0,-3-13-21 0 0,0 0 0 0 0,0 0 0 0 0,0 0 1 0 0,1 0-1 0 0,-1-1 0 0 0,1 1 0 0 0,0-1 0 0 0,0 0 1 0 0,1 1-1 0 0,-1-1 0 0 0,1-1 0 0 0,-1 1 0 0 0,1-1 1 0 0,0 1-1 0 0,0-1 0 0 0,0 0 0 0 0,4 1 0 0 0,10 3-1919 0 0,31 6-1 0 0,-12-3-1274 0 0,-21-5 1546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02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115 221 7831 0 0,'19'-113'1767'0'0,"-10"77"2257"0"0,15-36 1 0 0,-52 171 250 0 0,15-45-4104 0 0,-28 88 137 0 0,-34 138 74 0 0,72-268-389 0 0,1 1-1 0 0,0 0 0 0 0,1 0 1 0 0,0 0-1 0 0,1 0 0 0 0,2 24 1 0 0,-1-36-37 0 0,-1 0 1 0 0,0 0 0 0 0,1 0-1 0 0,-1 1 1 0 0,0-1 0 0 0,1 0-1 0 0,-1 0 1 0 0,1 0-1 0 0,0 0 1 0 0,-1 0 0 0 0,1 0-1 0 0,0 0 1 0 0,0 0-1 0 0,0 0 1 0 0,-1-1 0 0 0,1 1-1 0 0,0 0 1 0 0,0 0 0 0 0,0-1-1 0 0,0 1 1 0 0,0 0-1 0 0,2 0 1 0 0,0-1-149 0 0,-1 1 1 0 0,0-1-1 0 0,1 1 1 0 0,-1-1-1 0 0,1 0 0 0 0,-1 0 1 0 0,1 0-1 0 0,-1 0 1 0 0,1 0-1 0 0,3-2 0 0 0,0 1-641 0 0,1-1 0 0 0,-1 0 0 0 0,0-1-1 0 0,0 1 1 0 0,0-1 0 0 0,0-1-1 0 0,8-5 1 0 0,-5 1-192 0 0,0-1 0 0 0,-1 0 0 0 0,-1 0 0 0 0,8-10 0 0 0,24-45-687 0 0,-23 39 1609 0 0,-10 12-956 0 0,-3-1 10367 0 0,-9 26-3902 0 0,-4 11-4170 0 0,-7 28 0 0 0,15-45-1079 0 0,0 0 0 0 0,1 0 0 0 0,0 0 0 0 0,0 1 0 0 0,1-1-1 0 0,-1 0 1 0 0,1 1 0 0 0,1-1 0 0 0,-1 0 0 0 0,3 9 0 0 0,-3-14-181 0 0,0 0 0 0 0,1 0 0 0 0,-1 0 0 0 0,1 1 0 0 0,-1-1 0 0 0,1 0-1 0 0,-1 0 1 0 0,1 0 0 0 0,-1 0 0 0 0,1-1 0 0 0,0 1 0 0 0,0 0 0 0 0,-1 0 0 0 0,1 0 0 0 0,0-1 0 0 0,0 1-1 0 0,0 0 1 0 0,0-1 0 0 0,0 1 0 0 0,0 0 0 0 0,0-1 0 0 0,1 1 0 0 0,0-1-78 0 0,0 1 1 0 0,0-1-1 0 0,0 0 1 0 0,0 0-1 0 0,0 0 0 0 0,0 0 1 0 0,0-1-1 0 0,0 1 1 0 0,0 0-1 0 0,0-1 0 0 0,0 0 1 0 0,2 0-1 0 0,6-4-620 0 0,-1 1 0 0 0,1-2 0 0 0,15-11 0 0 0,-18 12 384 0 0,19-13-3522 0 0,-14 8-1771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0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17 6447 0 0,'0'0'92'0'0,"0"-1"0"0"0,0 0-1 0 0,0 1 1 0 0,0-1 0 0 0,0 1-1 0 0,0-1 1 0 0,0 0 0 0 0,-1 1-1 0 0,1-1 1 0 0,0 0 0 0 0,0 1-1 0 0,0-1 1 0 0,-1 1 0 0 0,1-1-1 0 0,0 1 1 0 0,-1-1 0 0 0,1 1-1 0 0,0-1 1 0 0,-1 1 0 0 0,1-1-1 0 0,0 1 1 0 0,-1-1 0 0 0,1 1-1 0 0,-1-1 1 0 0,1 1 0 0 0,-1 0 0 0 0,1-1-1 0 0,-1 1 1 0 0,0 0 0 0 0,1 0-1 0 0,-1-1 1 0 0,-1 1 267 0 0,0 0 1 0 0,0 0 0 0 0,0 0-1 0 0,0 0 1 0 0,1 0-1 0 0,-1 0 1 0 0,0 0 0 0 0,0 1-1 0 0,0-1 1 0 0,-3 2-1 0 0,-3 2 1029 0 0,0-1 1 0 0,0 1-1 0 0,-11 9 0 0 0,9-6-586 0 0,1 1 0 0 0,0 0 0 0 0,-12 13 0 0 0,18-18-705 0 0,0 1 0 0 0,1-1 0 0 0,-1 1 0 0 0,1-1 0 0 0,0 1 0 0 0,0-1 0 0 0,0 1 0 0 0,0 0 0 0 0,1 0 0 0 0,0 0 0 0 0,0 0 0 0 0,0 0 0 0 0,-1 7 0 0 0,2-11-95 0 0,0 1 0 0 0,0-1-1 0 0,0 1 1 0 0,0-1 0 0 0,0 1 0 0 0,0-1 0 0 0,0 0-1 0 0,0 1 1 0 0,0-1 0 0 0,0 1 0 0 0,0-1-1 0 0,1 1 1 0 0,-1-1 0 0 0,0 0 0 0 0,0 1-1 0 0,0-1 1 0 0,1 1 0 0 0,-1-1 0 0 0,0 0-1 0 0,0 1 1 0 0,1-1 0 0 0,-1 0 0 0 0,0 1 0 0 0,1-1-1 0 0,-1 0 1 0 0,0 1 0 0 0,1-1 0 0 0,-1 0-1 0 0,0 0 1 0 0,1 1 0 0 0,14-5 21 0 0,11-14-130 0 0,-13 4-27 0 0,-6 8-93 0 0,0-1-1 0 0,0 1 0 0 0,15-10 1 0 0,-22 16 212 0 0,0 0 0 0 0,0 0 0 0 0,0 0 0 0 0,0-1-1 0 0,1 1 1 0 0,-1 0 0 0 0,0 0 0 0 0,0 0 0 0 0,0 0 0 0 0,1 0 0 0 0,-1 0 0 0 0,0 0 0 0 0,0 0 0 0 0,0 0 0 0 0,1 0 0 0 0,-1 0 0 0 0,0 0 0 0 0,0 0 0 0 0,0 0-1 0 0,0 0 1 0 0,1 0 0 0 0,-1 0 0 0 0,0 0 0 0 0,0 0 0 0 0,0 0 0 0 0,1 0 0 0 0,-1 0 0 0 0,0 0 0 0 0,0 0 0 0 0,0 0 0 0 0,0 0 0 0 0,1 1 0 0 0,-1-1-1 0 0,0 0 1 0 0,0 0 0 0 0,0 0 0 0 0,0 0 0 0 0,0 0 0 0 0,1 1 0 0 0,-1-1 0 0 0,0 0 0 0 0,0 0 0 0 0,1 12-237 0 0,-6 14 191 0 0,5-25 42 0 0,-18 62-6 0 0,12-47 12 0 0,0 1 1 0 0,2-1-1 0 0,0 1 0 0 0,1 0 1 0 0,0 0-1 0 0,1 32 1 0 0,2-48-398 0 0,1 6 97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1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91 794 5983 0 0,'-4'2'494'0'0,"1"0"-1"0"0,0 1 1 0 0,0-1-1 0 0,0 1 0 0 0,0-1 1 0 0,0 1-1 0 0,0 0 0 0 0,1 0 1 0 0,-1 1-1 0 0,1-1 1 0 0,-3 7-1 0 0,-16 19 5050 0 0,21-29-5523 0 0,-1 1-1 0 0,1-1 1 0 0,0 0-1 0 0,0 0 1 0 0,0 1-1 0 0,-1-1 1 0 0,1 0-1 0 0,0 0 1 0 0,0 0-1 0 0,-1 0 1 0 0,1 1-1 0 0,0-1 1 0 0,-1 0-1 0 0,1 0 1 0 0,0 0 0 0 0,-1 0-1 0 0,1 0 1 0 0,0 0-1 0 0,-1 0 1 0 0,1 0-1 0 0,0 0 1 0 0,-1 0-1 0 0,1 0 1 0 0,0 0-1 0 0,0 0 1 0 0,-1 0-1 0 0,1 0 1 0 0,0 0-1 0 0,-1 0 1 0 0,1 0-1 0 0,0 0 1 0 0,-1 0-1 0 0,1 0 1 0 0,0-1-1 0 0,-1 1 1 0 0,1 0-1 0 0,0 0 1 0 0,0 0-1 0 0,-1-1 1 0 0,1 1-1 0 0,0 0 1 0 0,0 0-1 0 0,0 0 1 0 0,-1-1-1 0 0,1 1 1 0 0,-9-22 1440 0 0,2-28 502 0 0,4 7-2176 0 0,2 0-1 0 0,2 0 0 0 0,2 0 1 0 0,1 0-1 0 0,15-57 0 0 0,-19 98 40 0 0,1-1 0 0 0,0 0 0 0 0,0 0 0 0 0,0 1 0 0 0,0-1 0 0 0,1 0 0 0 0,-1 1 0 0 0,1-1-1 0 0,2-3 1 0 0,-3 6 125 0 0,-1 0-1 0 0,0 0 0 0 0,0-1 0 0 0,1 1 1 0 0,-1 0-1 0 0,0 0 0 0 0,1 0 1 0 0,-1-1-1 0 0,0 1 0 0 0,1 0 0 0 0,-1 0 1 0 0,0 0-1 0 0,1 0 0 0 0,-1 0 0 0 0,0 0 1 0 0,1 0-1 0 0,-1 0 0 0 0,1 0 1 0 0,-1 0-1 0 0,0 0 0 0 0,1 0 0 0 0,-1 0 1 0 0,0 0-1 0 0,1 0 0 0 0,-1 0 0 0 0,0 0 1 0 0,1 0-1 0 0,0 1 0 0 0,0 0 25 0 0,0-1-1 0 0,0 1 0 0 0,0 0 0 0 0,-1 0 1 0 0,1 0-1 0 0,0 1 0 0 0,0-1 0 0 0,-1 0 1 0 0,1 0-1 0 0,0 0 0 0 0,-1 1 1 0 0,1 1-1 0 0,13 39 834 0 0,-13-35-499 0 0,0 0-1 0 0,1 0 1 0 0,0-1-1 0 0,1 1 1 0 0,-1 0 0 0 0,1-1-1 0 0,1 0 1 0 0,-1 0-1 0 0,1 0 1 0 0,0 0-1 0 0,1 0 1 0 0,-1-1 0 0 0,7 7-1 0 0,-5-9-254 0 0,-1 0 1 0 0,0 0-1 0 0,1-1 0 0 0,-1 1 1 0 0,1-1-1 0 0,0-1 0 0 0,0 1 0 0 0,-1-1 1 0 0,1 0-1 0 0,0 0 0 0 0,0-1 0 0 0,0 0 1 0 0,0 0-1 0 0,0 0 0 0 0,0-1 0 0 0,0 1 1 0 0,0-2-1 0 0,0 1 0 0 0,0-1 1 0 0,7-2-1 0 0,-6 1-49 0 0,0 0 1 0 0,0 0-1 0 0,0 0 1 0 0,-1-1-1 0 0,1 0 1 0 0,-1 0-1 0 0,0 0 1 0 0,0-1-1 0 0,0 0 1 0 0,-1 0-1 0 0,0-1 0 0 0,0 1 1 0 0,0-1-1 0 0,-1 0 1 0 0,0-1-1 0 0,4-6 1 0 0,0-9-245 0 0,-1-1 0 0 0,-1 0 0 0 0,-1 0 0 0 0,-1 0 0 0 0,-1 0 0 0 0,-1-1 0 0 0,-1 1 0 0 0,-5-48 0 0 0,3 65-188 0 0,0 0 1 0 0,0 0-1 0 0,-1 0 0 0 0,-4-11 1 0 0,5 16 332 0 0,1 0-1 0 0,-1 0 1 0 0,0-1 0 0 0,1 1 0 0 0,-1 0 0 0 0,0 0 0 0 0,0 0 0 0 0,0 0 0 0 0,0 0 0 0 0,0 0 0 0 0,0 0 0 0 0,-2-1 0 0 0,3 2 69 0 0,-1-1 0 0 0,0 1 0 0 0,1 0 0 0 0,-1 0 0 0 0,0 0 0 0 0,1 0 0 0 0,-1 0 0 0 0,0 0 0 0 0,1 0-1 0 0,-1 0 1 0 0,0 0 0 0 0,1 0 0 0 0,-1 0 0 0 0,0 0 0 0 0,1 0 0 0 0,-1 0 0 0 0,1 1 0 0 0,-1-1 0 0 0,0 0 0 0 0,1 0 0 0 0,-1 1-1 0 0,1-1 1 0 0,-1 0 0 0 0,1 1 0 0 0,-1-1 0 0 0,0 1 0 0 0,0 0 0 0 0,0 1 145 0 0,-1 0 0 0 0,0 1 0 0 0,1-1 1 0 0,-1 0-1 0 0,1 1 0 0 0,0-1 0 0 0,0 1 0 0 0,0 0 0 0 0,0-1 0 0 0,0 1 1 0 0,0 0-1 0 0,0 5 0 0 0,-3 38 1620 0 0,4-40-1523 0 0,0 4 71 0 0,0 0 1 0 0,0 0-1 0 0,1 0 1 0 0,0 0-1 0 0,1 0 1 0 0,0 0-1 0 0,0 0 0 0 0,1 0 1 0 0,8 16-1 0 0,-9-23-237 0 0,0 1 0 0 0,0-1 1 0 0,0 1-1 0 0,1-1 0 0 0,0 0 0 0 0,-1 0 0 0 0,1 0 0 0 0,0 0 0 0 0,0-1 0 0 0,1 1 0 0 0,-1-1 0 0 0,1 0 0 0 0,-1 0 0 0 0,1 0 0 0 0,-1 0 1 0 0,1-1-1 0 0,0 1 0 0 0,0-1 0 0 0,0 0 0 0 0,0 0 0 0 0,0-1 0 0 0,0 1 0 0 0,0-1 0 0 0,0 0 0 0 0,0 0 0 0 0,7-1 0 0 0,-3 1-44 0 0,0-2 0 0 0,0 1 0 0 0,0-1 0 0 0,-1 0 0 0 0,1 0 0 0 0,0-1 0 0 0,-1 0-1 0 0,0-1 1 0 0,0 0 0 0 0,0 0 0 0 0,0 0 0 0 0,10-9 0 0 0,-9 5 12 0 0,0 0 1 0 0,-1-1-1 0 0,1 0 0 0 0,-2 0 1 0 0,1 0-1 0 0,-1-1 1 0 0,-1 0-1 0 0,6-13 1 0 0,-3 2-529 0 0,-2 0 0 0 0,0-1 1 0 0,0 1-1 0 0,-2-1 1 0 0,-1 0-1 0 0,-1-1 1 0 0,-1 1-1 0 0,-2-38 1 0 0,0 48-96 0 0,-1 0 1 0 0,0 1 0 0 0,-1-1 0 0 0,0 0-1 0 0,-10-22 1 0 0,9 28 1940 0 0,5 11 1030 0 0,5 12-109 0 0,1-8-2103 0 0,1 0-1 0 0,-1 0 1 0 0,1-1 0 0 0,1 0 0 0 0,0 0-1 0 0,0-1 1 0 0,0 0 0 0 0,1 0 0 0 0,0-1 0 0 0,0 0-1 0 0,1-1 1 0 0,0-1 0 0 0,12 5 0 0 0,7 0-97 0 0,0-1 0 0 0,0-1 0 0 0,54 5 0 0 0,-67-11-347 0 0,-1 0-1 0 0,1-1 1 0 0,0-1-1 0 0,-1-1 1 0 0,0 0-1 0 0,1-1 1 0 0,16-5-1 0 0,-22 4-7889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03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9 6447 0 0,'0'0'23'0'0,"1"0"0"0"0,-1-1-1 0 0,0 1 1 0 0,0 0-1 0 0,0 0 1 0 0,0-1-1 0 0,0 1 1 0 0,0 0 0 0 0,0-1-1 0 0,0 1 1 0 0,0 0-1 0 0,0 0 1 0 0,0-1-1 0 0,0 1 1 0 0,0 0 0 0 0,-1 0-1 0 0,1-1 1 0 0,0 1-1 0 0,0 0 1 0 0,0 0-1 0 0,0-1 1 0 0,0 1 0 0 0,0 0-1 0 0,-1 0 1 0 0,1-1-1 0 0,0 1 1 0 0,0 0 0 0 0,0 0-1 0 0,-1 0 1 0 0,1 0-1 0 0,0-1 1 0 0,0 1-1 0 0,-1 0 1 0 0,1 0 0 0 0,-1 0-1 0 0,-8 6 1595 0 0,-10 18 919 0 0,18-22-2516 0 0,-15 24 1783 0 0,1 1 1 0 0,-23 53-1 0 0,-13 63 1152 0 0,49-136-2823 0 0,-16 44 459 0 0,2 1 1 0 0,3 0-1 0 0,-11 84 0 0 0,25-103-524 0 0,9 13-54 0 0,-10-45-13 0 0,0-1 0 0 0,0 1 0 0 0,0 0 0 0 0,0 0 0 0 0,0-1 0 0 0,1 1 0 0 0,-1 0 0 0 0,0-1 0 0 0,1 1 0 0 0,-1 0 0 0 0,0-1 0 0 0,1 1 0 0 0,-1 0 0 0 0,1-1 0 0 0,-1 1 0 0 0,1-1 0 0 0,-1 1 0 0 0,1-1 0 0 0,-1 1 0 0 0,1-1 0 0 0,0 0 0 0 0,-1 1 0 0 0,1-1 0 0 0,0 1 0 0 0,-1-1 0 0 0,1 0 0 0 0,0 0 0 0 0,-1 0 0 0 0,1 1 0 0 0,0-1 0 0 0,0 0 0 0 0,-1 0 0 0 0,1 0 0 0 0,0 0 0 0 0,0 0 0 0 0,-1 0 0 0 0,1 0 0 0 0,0 0 0 0 0,-1 0 0 0 0,1-1 0 0 0,0 1 0 0 0,0 0 0 0 0,-1 0 0 0 0,1-1 0 0 0,0 1 0 0 0,0-1 0 0 0,23-18 0 0 0,-5-3-346 0 0,19-30-1 0 0,-22 31-418 0 0,31-37-1 0 0,-40 51 649 0 0,0 1 0 0 0,0 0 1 0 0,1 0-1 0 0,0 1 0 0 0,0 0 1 0 0,0 0-1 0 0,0 1 0 0 0,18-7 1 0 0,-19 8-193 0 0,-1 1 1 0 0,1-2-1 0 0,-1 1 1 0 0,0-1 0 0 0,0 0-1 0 0,0 0 1 0 0,-1 0-1 0 0,1-1 1 0 0,-1 0 0 0 0,0 0-1 0 0,6-8 1 0 0,3-6-240 0 0,-1-1 0 0 0,11-23 0 0 0,-21 37 31 0 0,0 0-579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03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1839 0 0,'-4'12'857'0'0,"0"0"0"0"0,1 1-1 0 0,0-1 1 0 0,1 1-1 0 0,0-1 1 0 0,1 1 0 0 0,0-1-1 0 0,1 15 1 0 0,0-25-635 0 0,0 1 0 0 0,1-1 0 0 0,-1 1 0 0 0,0 0 0 0 0,1-1 0 0 0,0 1 0 0 0,-1-1 0 0 0,1 1 0 0 0,0-1 0 0 0,3 5 0 0 0,8 2-3376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04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7367 0 0,'-20'41'3987'0'0,"3"15"-1678"0"0,2 1-1 0 0,-13 115 1 0 0,22-124-1726 0 0,-14 93 361 0 0,20-141-938 0 0,0 0-1 0 0,1 0 0 0 0,-1 0 1 0 0,0 0-1 0 0,0 0 0 0 0,0 0 1 0 0,0 0-1 0 0,0 0 1 0 0,0 0-1 0 0,0 0 0 0 0,0 0 1 0 0,0-1-1 0 0,0 1 1 0 0,0 0-1 0 0,0 0 0 0 0,0 0 1 0 0,0 0-1 0 0,0 0 0 0 0,0 0 1 0 0,0 0-1 0 0,0 0 1 0 0,1 0-1 0 0,-1 0 0 0 0,0 0 1 0 0,0 0-1 0 0,0 0 1 0 0,0 0-1 0 0,0 0 0 0 0,0 0 1 0 0,0 0-1 0 0,0 0 0 0 0,0 0 1 0 0,0 0-1 0 0,0 0 1 0 0,0 0-1 0 0,0 0 0 0 0,0 0 1 0 0,0 0-1 0 0,1 0 1 0 0,-1 0-1 0 0,0 1 0 0 0,0-1 1 0 0,0 0-1 0 0,0 0 0 0 0,0 0 1 0 0,0 0-1 0 0,0 0 1 0 0,0 0-1 0 0,0 0 0 0 0,0 0 1 0 0,0 0-1 0 0,0 0 0 0 0,0 0 1 0 0,0 0-1 0 0,0 0 1 0 0,0 0-1 0 0,0 0 0 0 0,0 0 1 0 0,0 1-1 0 0,8-10 423 0 0,7-11 832 0 0,-15 19-1158 0 0,1 0-48 0 0,0 0-1 0 0,-1 1 1 0 0,1-1-1 0 0,-1 0 1 0 0,1 0-1 0 0,0 1 0 0 0,0-1 1 0 0,0 0-1 0 0,-1 1 1 0 0,1-1-1 0 0,0 1 0 0 0,0-1 1 0 0,0 1-1 0 0,0 0 1 0 0,0-1-1 0 0,0 1 0 0 0,0 0 1 0 0,0-1-1 0 0,0 1 1 0 0,0 0-1 0 0,0 0 0 0 0,2 0 1 0 0,22 7 267 0 0,-22-5-319 0 0,0-1-1 0 0,0 0 1 0 0,0 0 0 0 0,0 0 0 0 0,0 0-1 0 0,0-1 1 0 0,0 1 0 0 0,1-1-1 0 0,4 0 1 0 0,-2-1-2 0 0,0 0 1 0 0,-1-1-1 0 0,1 1 0 0 0,0-2 1 0 0,0 1-1 0 0,-1-1 0 0 0,0 1 1 0 0,1-2-1 0 0,-1 1 0 0 0,0 0 0 0 0,0-1 1 0 0,-1 0-1 0 0,1 0 0 0 0,-1-1 1 0 0,5-5-1 0 0,5-8 98 0 0,-1-1 0 0 0,19-35-1 0 0,-16 26 113 0 0,-5 10-160 0 0,-1-1 1 0 0,12-31-1 0 0,-20 53-44 0 0,0 0 0 0 0,0 0 0 0 0,-1 0 0 0 0,1-1-1 0 0,-1 2 1 0 0,1-1 0 0 0,-1 0 0 0 0,1 5 0 0 0,8 27-6 0 0,12 48 0 0 0,-12-29 0 0 0,-4 15 0 0 0,-8 0 0 0 0,0-44 0 0 0,-1 0 0 0 0,-10 36 0 0 0,10-51 0 0 0,0 0 0 0 0,0-1 0 0 0,-1 1 0 0 0,0-1 0 0 0,-1 0 0 0 0,0 0 0 0 0,0 0 0 0 0,-12 13 0 0 0,2-10-400 0 0,2-7-5932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0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3679 0 0,'12'3'272'0'0,"-1"1"0"0"0,1-1 0 0 0,0-1 0 0 0,-1 0 0 0 0,1-1-1 0 0,0 0 1 0 0,0-1 0 0 0,17-1 0 0 0,-3 0-27 0 0,80-4 1317 0 0,171-30 0 0 0,37-4-1543 0 0,-12 32-127 0 0,54-4 1093 0 0,-232 3-612 0 0,220-15 109 0 0,14 20-35 0 0,-75 3-5 0 0,-43 3-446 0 0,-60 1-1306 0 0,-137-5 139 0 0,-3 0-2392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0 441 10591 0 0,'0'0'819'0'0,"14"-9"1394"0"0,158-161 4589 0 0,-139 133-6500 0 0,-2-2 0 0 0,35-55 0 0 0,-20 15-7527 0 0,-39 66 1142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2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3911 0 0,'-1'8'321'0'0,"0"1"-1"0"0,0 0 0 0 0,1 0 0 0 0,0 0 0 0 0,1 0 0 0 0,0-1 0 0 0,1 1 1 0 0,4 16-1 0 0,-4-16-2 0 0,0 0-167 0 0,16 21 2180 0 0,28 41-1365 0 0,-34-53-72 0 0,3-1-314 0 0,3 4-426 0 0,40 43 553 0 0,-47-53-559 0 0,-1 1 0 0 0,0 0 0 0 0,11 16 0 0 0,-6-7-55 0 0,-10-15 90 0 0,-1 1 0 0 0,1 0-1 0 0,-1 0 1 0 0,0 0-1 0 0,0 1 1 0 0,-1 0 0 0 0,0-1-1 0 0,-1 1 1 0 0,1 0 0 0 0,-1 0-1 0 0,-1 0 1 0 0,0 0-1 0 0,0 1 1 0 0,0 12 0 0 0,-2-17 5 0 0,1 0 0 0 0,-1-1 0 0 0,0 1 0 0 0,0-1 1 0 0,0 1-1 0 0,0-1 0 0 0,-1 1 0 0 0,1-1 0 0 0,-1 1 1 0 0,0-1-1 0 0,0 0 0 0 0,0 0 0 0 0,0 0 0 0 0,-1 0 1 0 0,1-1-1 0 0,-1 1 0 0 0,0-1 0 0 0,0 1 0 0 0,0-1 1 0 0,0 0-1 0 0,0 0 0 0 0,0 0 0 0 0,0 0 0 0 0,-1-1 1 0 0,1 1-1 0 0,-1-1 0 0 0,1 0 0 0 0,-1 0 0 0 0,-6 1 1 0 0,1-1-73 0 0,0 0 0 0 0,0 0 0 0 0,0-1 0 0 0,0 0 1 0 0,0 0-1 0 0,0-1 0 0 0,0-1 0 0 0,0 1 1 0 0,0-1-1 0 0,0-1 0 0 0,1 0 0 0 0,-1 0 0 0 0,-10-6 1 0 0,-4-4-107 0 0,0-2 1 0 0,1 0-1 0 0,-23-23 1 0 0,32 29-39 0 0,3 0-1395 0 0,10 9 1313 0 0,0-1 1 0 0,1 1 0 0 0,-1 0 0 0 0,0-1 0 0 0,1 1-1 0 0,-1-1 1 0 0,1 1 0 0 0,-1 0 0 0 0,1-1 0 0 0,-1 1-1 0 0,1 0 1 0 0,-1 0 0 0 0,1-1 0 0 0,-1 1 0 0 0,1 0-1 0 0,-1 0 1 0 0,1 0 0 0 0,0 0 0 0 0,-1-1 0 0 0,1 1-1 0 0,-1 0 1 0 0,1 0 0 0 0,-1 0 0 0 0,2 1 0 0 0,43-8-7273 0 0,-25 2 2150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3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11 6447 0 0,'-68'-5'8854'0'0,"55"3"-7909"0"0,-1 0 1 0 0,0 1-1 0 0,0 1 1 0 0,0 0-1 0 0,1 1 1 0 0,-16 2-1 0 0,28-3-909 0 0,-1 1-1 0 0,1-1 1 0 0,-1 0 0 0 0,1 1-1 0 0,-1-1 1 0 0,1 1-1 0 0,-1 0 1 0 0,1-1 0 0 0,-1 1-1 0 0,1 0 1 0 0,0 0-1 0 0,-1 0 1 0 0,1 0-1 0 0,0 0 1 0 0,0 0 0 0 0,0 0-1 0 0,0 0 1 0 0,0 0-1 0 0,0 1 1 0 0,0-1 0 0 0,0 0-1 0 0,0 1 1 0 0,1-1-1 0 0,-1 1 1 0 0,1-1 0 0 0,-1 1-1 0 0,1-1 1 0 0,-1 1-1 0 0,1-1 1 0 0,0 1 0 0 0,0-1-1 0 0,-1 1 1 0 0,1 0-1 0 0,0-1 1 0 0,1 1 0 0 0,-1-1-1 0 0,0 1 1 0 0,0 0-1 0 0,1-1 1 0 0,0 2 0 0 0,0 1-8 0 0,1 1 1 0 0,-1-1 0 0 0,1 0-1 0 0,0 0 1 0 0,1 0 0 0 0,-1 0-1 0 0,1 0 1 0 0,-1 0-1 0 0,1-1 1 0 0,0 1 0 0 0,0-1-1 0 0,7 5 1 0 0,3 0-14 0 0,-1-1 0 0 0,1 0-1 0 0,1-1 1 0 0,-1 0 0 0 0,1-1 0 0 0,0-1 0 0 0,0 0-1 0 0,1-1 1 0 0,-1-1 0 0 0,1 0 0 0 0,-1-1-1 0 0,28-1 1 0 0,-40 0-92 0 0,0 0 0 0 0,0 0 0 0 0,0-1 0 0 0,0 1 0 0 0,0-1 0 0 0,0 1 0 0 0,0-1 0 0 0,0 0 0 0 0,0 0 0 0 0,-1 0 0 0 0,1 0 0 0 0,0 0 0 0 0,0 0 0 0 0,-1 0 1 0 0,1 0-1 0 0,-1-1 0 0 0,1 1 0 0 0,-1-1 0 0 0,1 1 0 0 0,-1-1 0 0 0,0 1 0 0 0,0-1 0 0 0,0 0 0 0 0,0 0 0 0 0,1-2 0 0 0,-1 1-123 0 0,0-1 1 0 0,0 1-1 0 0,-1 0 1 0 0,1 0-1 0 0,-1-1 1 0 0,0 1-1 0 0,0-1 0 0 0,0 1 1 0 0,0 0-1 0 0,-1-1 1 0 0,1 1-1 0 0,-1 0 1 0 0,0-1-1 0 0,-2-5 1 0 0,-2-3-1871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3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8719 0 0,'-7'25'1494'0'0,"4"-16"277"0"0,0 0 0 0 0,1 0 0 0 0,0 0-1 0 0,0 10 1 0 0,1-4-764 0 0,0 51 1444 0 0,1-59-2333 0 0,0 0 0 0 0,1-1 1 0 0,0 1-1 0 0,1 0 0 0 0,0-1 1 0 0,0 1-1 0 0,3 7 0 0 0,-5-14-141 0 0,0 0-1 0 0,0 0 0 0 0,0 0 1 0 0,0 1-1 0 0,0-1 1 0 0,0 0-1 0 0,0 0 0 0 0,0 0 1 0 0,1 0-1 0 0,-1 0 0 0 0,0 0 1 0 0,0 0-1 0 0,0 1 1 0 0,0-1-1 0 0,0 0 0 0 0,0 0 1 0 0,0 0-1 0 0,1 0 1 0 0,-1 0-1 0 0,0 0 0 0 0,0 0 1 0 0,0 0-1 0 0,0 0 1 0 0,0 0-1 0 0,0 0 0 0 0,1 0 1 0 0,-1 0-1 0 0,0 0 1 0 0,0 0-1 0 0,0 0 0 0 0,0 0 1 0 0,0 0-1 0 0,1 0 1 0 0,-1 0-1 0 0,0 0 0 0 0,0 0 1 0 0,0 0-1 0 0,0 0 0 0 0,0 0 1 0 0,1 0-1 0 0,-1 0 1 0 0,0 0-1 0 0,0 0 0 0 0,0 0 1 0 0,0 0-1 0 0,0 0 1 0 0,0-1-1 0 0,1 1 0 0 0,-1 0 1 0 0,0 0-1 0 0,0 0 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3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3679 0 0,'3'-29'10827'0'0,"4"-1"-4409"0"0,-3 19-5496 0 0,1 0 0 0 0,-1 1 0 0 0,10-15 0 0 0,-7 13-1009 0 0,2 1 1 0 0,-1 0-1 0 0,1 0 0 0 0,1 1 1 0 0,0 0-1 0 0,0 0 1 0 0,12-7-1 0 0,-17 13 89 0 0,0 1 1 0 0,-1 0-1 0 0,1 0 1 0 0,1 0-1 0 0,-1 1 0 0 0,0 0 1 0 0,1 0-1 0 0,-1 0 0 0 0,1 1 1 0 0,5-2-1 0 0,-8 3-12 0 0,0 0 1 0 0,0 0-1 0 0,-1 1 0 0 0,1-1 0 0 0,0 0 1 0 0,0 1-1 0 0,-1 0 0 0 0,1-1 0 0 0,-1 1 1 0 0,1 0-1 0 0,-1 1 0 0 0,1-1 0 0 0,-1 0 1 0 0,1 1-1 0 0,-1-1 0 0 0,0 1 0 0 0,0 0 1 0 0,0-1-1 0 0,0 1 0 0 0,0 0 0 0 0,0 1 1 0 0,0-1-1 0 0,1 3 0 0 0,2 3-15 0 0,0 1-1 0 0,0 1 0 0 0,-1-1 1 0 0,-1 1-1 0 0,1-1 1 0 0,2 17-1 0 0,-4-17-21 0 0,0 0-1 0 0,1 0 1 0 0,0 0-1 0 0,0 0 1 0 0,1 0-1 0 0,0-1 1 0 0,10 15-1 0 0,-7-15-1615 0 0,3-3-6043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4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141 111 1839 0 0,'-9'-13'159'0'0,"9"13"166"0"0,-1-1-1 0 0,0 1 0 0 0,0-1 0 0 0,1 1 1 0 0,-1-1-1 0 0,0 1 0 0 0,0 0 0 0 0,0-1 1 0 0,0 1-1 0 0,1 0 0 0 0,-1 0 0 0 0,0-1 1 0 0,0 1-1 0 0,0 0 0 0 0,0 0 0 0 0,0 0 0 0 0,-1 0 1 0 0,1 1 202 0 0,-1-1 1 0 0,1 0-1 0 0,0 1 0 0 0,-1-1 1 0 0,1 1-1 0 0,0-1 1 0 0,-1 1-1 0 0,1 0 1 0 0,0-1-1 0 0,0 1 0 0 0,-2 1 1 0 0,-7 10 507 0 0,7-8-676 0 0,0 1 0 0 0,0 0 0 0 0,1 0 0 0 0,0 1 1 0 0,0-1-1 0 0,0 0 0 0 0,1 1 0 0 0,-1 5 0 0 0,-4 50 132 0 0,4-33-207 0 0,-28 131 1180 0 0,19-113-590 0 0,-9 94 0 0 0,20-113-827 0 0,0-26-43 0 0,0 0 0 0 0,0 1 1 0 0,0-1-1 0 0,1 1 1 0 0,-1-1-1 0 0,0 0 1 0 0,1 1-1 0 0,-1-1 0 0 0,0 0 1 0 0,1 1-1 0 0,0-1 1 0 0,-1 0-1 0 0,1 0 0 0 0,0 1 1 0 0,1 1-1 0 0,-1-3 9 0 0,0 0 0 0 0,0 0 0 0 0,-1 0 0 0 0,1 0 0 0 0,0 0 0 0 0,0 0 0 0 0,0 0 0 0 0,0 0 0 0 0,-1 0 0 0 0,1 0 0 0 0,0-1 0 0 0,0 1 0 0 0,0 0 0 0 0,0 0 0 0 0,-1-1 0 0 0,1 1 0 0 0,0-1 0 0 0,0 1 0 0 0,0-2 0 0 0,20-13 17 0 0,-8 4-32 0 0,49-18 2 0 0,-40 20 0 0 0,-1-2 0 0 0,27-16 0 0 0,-34 17 2 0 0,-1 0 1 0 0,0-1-1 0 0,-1 0 0 0 0,0-1 1 0 0,-1-1-1 0 0,0 0 0 0 0,17-26 1 0 0,-17 20-124 0 0,-1-1 1 0 0,-1-1-1 0 0,-1 1 1 0 0,-1-1 0 0 0,7-33-1 0 0,-3 9-375 0 0,10-52-1472 0 0,-18 84 1215 0 0,-2-1 0 0 0,0 0-1 0 0,-1 0 1 0 0,-2-27 0 0 0,2 39 657 0 0,-1 0 0 0 0,1 0 0 0 0,0 1 0 0 0,0-1 0 0 0,-1 0 0 0 0,1 1 0 0 0,-1-1 0 0 0,0 0 1 0 0,1 1-1 0 0,-1-1 0 0 0,0 1 0 0 0,0-1 0 0 0,0 1 0 0 0,0 0 0 0 0,0-1 0 0 0,-2-1 0 0 0,3 3 82 0 0,0 0 0 0 0,-1 0 0 0 0,1 0-1 0 0,-1-1 1 0 0,1 1 0 0 0,-1 0-1 0 0,1 0 1 0 0,0 0 0 0 0,-1 0 0 0 0,1 0-1 0 0,-1 0 1 0 0,1 0 0 0 0,-1 0-1 0 0,1 0 1 0 0,-1 1 0 0 0,1-1 0 0 0,0 0-1 0 0,-1 0 1 0 0,1 0 0 0 0,-1 0-1 0 0,1 1 1 0 0,0-1 0 0 0,-1 0 0 0 0,-13 15 273 0 0,1 5 840 0 0,0 1 0 0 0,2 1 0 0 0,0-1 0 0 0,1 2-1 0 0,2-1 1 0 0,-9 35 0 0 0,14-45-968 0 0,2 1-1 0 0,0-1 0 0 0,0 0 1 0 0,1 0-1 0 0,0 1 1 0 0,1-1-1 0 0,1 0 0 0 0,0 0 1 0 0,0 0-1 0 0,1 0 1 0 0,1 0-1 0 0,0 0 0 0 0,0-1 1 0 0,2 0-1 0 0,-1 0 1 0 0,1 0-1 0 0,1-1 0 0 0,0 1 1 0 0,8 8-1 0 0,-8-10-101 0 0,0 0 0 0 0,1 0 0 0 0,0-1-1 0 0,1 0 1 0 0,0-1 0 0 0,14 10 0 0 0,-20-15-67 0 0,1 0 0 0 0,0-1 0 0 0,0 1 1 0 0,-1-1-1 0 0,1 1 0 0 0,0-1 0 0 0,0 0 1 0 0,0-1-1 0 0,0 1 0 0 0,1-1 0 0 0,-1 0 1 0 0,0 0-1 0 0,0 0 0 0 0,0 0 0 0 0,0-1 0 0 0,0 1 1 0 0,0-1-1 0 0,0 0 0 0 0,0-1 0 0 0,0 1 1 0 0,7-4-1 0 0,2-1-407 0 0,-2 0 269 0 0,1 0 1 0 0,16-12 0 0 0,-24 15 180 0 0,0-1 0 0 0,0 1 1 0 0,0-1-1 0 0,-1 0 0 0 0,1 0 0 0 0,-1-1 0 0 0,0 1 1 0 0,0-1-1 0 0,3-7 0 0 0,1-3 5 0 0,-4 11-167 0 0,-1 0 0 0 0,1 0 0 0 0,-1-1 0 0 0,-1 1 0 0 0,1-1 0 0 0,-1 1 0 0 0,1-1 0 0 0,-1 1 0 0 0,0-1 0 0 0,-1 0 0 0 0,1 1 0 0 0,-1-7 1 0 0,-1 11 152 0 0,1-1 0 0 0,0 1 0 0 0,-1-1 0 0 0,1 1 1 0 0,-1-1-1 0 0,1 1 0 0 0,-1-1 0 0 0,0 1 0 0 0,1-1 1 0 0,-1 1-1 0 0,1 0 0 0 0,-1-1 0 0 0,0 1 0 0 0,1 0 1 0 0,-1 0-1 0 0,0-1 0 0 0,1 1 0 0 0,-1 0 1 0 0,0 0-1 0 0,0 0 0 0 0,1 0 0 0 0,-1 0 0 0 0,0 0 1 0 0,1 0-1 0 0,-1 0 0 0 0,0 0 0 0 0,0 0 0 0 0,1 0 1 0 0,-1 1-1 0 0,0-1 0 0 0,1 0 0 0 0,-1 0 0 0 0,0 1 1 0 0,1-1-1 0 0,-1 1 0 0 0,-1-1 92 0 0,1 0 1 0 0,0 1-1 0 0,0-1 0 0 0,0 1 1 0 0,0-1-1 0 0,0 1 0 0 0,0-1 1 0 0,0 1-1 0 0,0 0 0 0 0,0-1 0 0 0,0 1 1 0 0,0 0-1 0 0,0 0 0 0 0,0 0 1 0 0,0 0-1 0 0,1 0 0 0 0,-1 0 1 0 0,0 0-1 0 0,1 0 0 0 0,-1 0 1 0 0,1 0-1 0 0,-1 2 0 0 0,1 2-18 0 0,1 1-1 0 0,0-1 0 0 0,0 0 1 0 0,1 0-1 0 0,-1 0 1 0 0,1 0-1 0 0,0 0 0 0 0,1 0 1 0 0,-1-1-1 0 0,1 1 1 0 0,0-1-1 0 0,4 6 0 0 0,2 0 15 0 0,0 0 0 0 0,0 0 0 0 0,18 14-1 0 0,-19-18-39 0 0,1 0 0 0 0,-1-1 0 0 0,1 0 0 0 0,0-1 0 0 0,0 0-1 0 0,12 3 1 0 0,-16-5-143 0 0,-1-1 0 0 0,0 0 1 0 0,1 0-1 0 0,-1 0 0 0 0,1 0 0 0 0,-1-1 0 0 0,1 0 0 0 0,-1 0 1 0 0,1 0-1 0 0,-1-1 0 0 0,1 1 0 0 0,-1-1 0 0 0,1 0 0 0 0,-1 0 1 0 0,9-4-1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27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1 898 2759 0 0,'2'44'2443'0'0,"2"0"0"0"0,16 72-1 0 0,-17-135 1387 0 0,5-23-2756 0 0,1-35-623 0 0,32-211 2254 0 0,-31 249-2704 0 0,-10 70 416 0 0,-3-7 179 0 0,1 0-1 0 0,1 32 1 0 0,2-45-453 0 0,0 0 1 0 0,0-1 0 0 0,1 1 0 0 0,0-1-1 0 0,1 1 1 0 0,0-1 0 0 0,8 17 0 0 0,-8-22-112 0 0,1 0 0 0 0,0 0 0 0 0,0-1 0 0 0,0 1 1 0 0,0-1-1 0 0,1 0 0 0 0,0 0 0 0 0,-1-1 0 0 0,2 0 1 0 0,-1 1-1 0 0,0-2 0 0 0,0 1 0 0 0,1 0 1 0 0,0-1-1 0 0,9 2 0 0 0,-6-1-25 0 0,1-1 1 0 0,-1 0-1 0 0,0-1 0 0 0,0 0 1 0 0,1 0-1 0 0,-1-1 0 0 0,0 0 1 0 0,1-1-1 0 0,13-2 0 0 0,-14 0-23 0 0,-1 0-1 0 0,0-1 0 0 0,0 0 1 0 0,0 0-1 0 0,-1 0 1 0 0,1-1-1 0 0,-1 0 1 0 0,0-1-1 0 0,-1 1 0 0 0,1-1 1 0 0,-1-1-1 0 0,0 1 1 0 0,-1-1-1 0 0,9-13 1 0 0,0-2-78 0 0,-2-1 1 0 0,0 0-1 0 0,14-42 1 0 0,-25 61 55 0 0,9-22-991 0 0,9-42 0 0 0,-18 61 894 0 0,1 1-1 0 0,-1-1 1 0 0,-1 1-1 0 0,1-1 1 0 0,-1 1-1 0 0,-1-1 1 0 0,1 1-1 0 0,-1-1 1 0 0,0 1-1 0 0,0-1 1 0 0,-1 1-1 0 0,-3-11 1 0 0,4 16 184 0 0,1 0 0 0 0,-1 0 0 0 0,1-1 0 0 0,-1 1 0 0 0,0 0 0 0 0,0 0 0 0 0,1 0 0 0 0,-1 0 0 0 0,0 0 0 0 0,0 0 0 0 0,0 0 0 0 0,0 0 0 0 0,0 0 0 0 0,0 0 0 0 0,0 1 0 0 0,-1-1 0 0 0,1 0 0 0 0,0 1 0 0 0,0-1 0 0 0,-1 1 0 0 0,1-1 0 0 0,0 1 0 0 0,0 0 0 0 0,-1 0 0 0 0,-1-1 0 0 0,1 1 50 0 0,1 1 0 0 0,0-1-1 0 0,-1 1 1 0 0,1-1 0 0 0,0 1 0 0 0,0 0 0 0 0,0-1 0 0 0,0 1 0 0 0,0 0 0 0 0,0 0 0 0 0,0 0 0 0 0,0 0 0 0 0,0 0 0 0 0,0 0 0 0 0,0 0 0 0 0,0 0 0 0 0,1 0 0 0 0,-1 0 0 0 0,0 1 0 0 0,1-1-1 0 0,-1 0 1 0 0,1 0 0 0 0,-1 1 0 0 0,1-1 0 0 0,-1 3 0 0 0,-3 12 132 0 0,1 0 0 0 0,0 0-1 0 0,1 1 1 0 0,1-1 0 0 0,1 1 0 0 0,1 17-1 0 0,-1-29-199 0 0,1 1-1 0 0,0-1 1 0 0,-1 0-1 0 0,2 1 1 0 0,-1-1-1 0 0,1 0 1 0 0,-1 0-1 0 0,2 0 0 0 0,-1 0 1 0 0,0 0-1 0 0,1 0 1 0 0,0 0-1 0 0,0-1 1 0 0,0 0-1 0 0,1 1 0 0 0,0-1 1 0 0,-1 0-1 0 0,1-1 1 0 0,1 1-1 0 0,-1-1 1 0 0,0 0-1 0 0,6 3 0 0 0,-4-3-21 0 0,0-2 0 0 0,-1 1 0 0 0,1-1 0 0 0,0 0 0 0 0,0 0 0 0 0,0 0 0 0 0,0-1 0 0 0,0 0-1 0 0,0 0 1 0 0,0-1 0 0 0,0 0 0 0 0,0 0 0 0 0,0 0 0 0 0,-1 0 0 0 0,1-1 0 0 0,0 0 0 0 0,-1-1-1 0 0,1 1 1 0 0,-1-1 0 0 0,6-3 0 0 0,-2 0-26 0 0,0 0-1 0 0,0-1 1 0 0,0 0 0 0 0,-1 0-1 0 0,0 0 1 0 0,0-1 0 0 0,-1-1-1 0 0,0 1 1 0 0,0-1 0 0 0,5-11-1 0 0,-1 0-437 0 0,-1-1 0 0 0,0 0-1 0 0,-2-1 1 0 0,-1 0 0 0 0,-1 0-1 0 0,0-1 1 0 0,-2 0-1 0 0,-1 0 1 0 0,1-26 0 0 0,-4 49 445 0 0,1-1 0 0 0,-1 1 0 0 0,0-1 1 0 0,0 1-1 0 0,0 0 0 0 0,0-1 0 0 0,0 1 1 0 0,0-1-1 0 0,0 1 0 0 0,0 0 0 0 0,0-1 1 0 0,0 1-1 0 0,0-1 0 0 0,0 1 0 0 0,0 0 0 0 0,0-1 1 0 0,0 1-1 0 0,-1-1 0 0 0,1 1 0 0 0,0 0 1 0 0,0-1-1 0 0,0 1 0 0 0,-1 0 0 0 0,1-1 1 0 0,0 1-1 0 0,0 0 0 0 0,-1-1 0 0 0,1 1 1 0 0,0 0-1 0 0,0 0 0 0 0,-1-1 0 0 0,1 1 1 0 0,0 0-1 0 0,-1 0 0 0 0,1-1 0 0 0,-1 1 1 0 0,1 0-1 0 0,0 0 0 0 0,-1 0 0 0 0,1 0 1 0 0,-1 0-1 0 0,1 0 0 0 0,0 0 0 0 0,-2 0 1 0 0,2 0 68 0 0,-1 0 1 0 0,0 1 0 0 0,1-1 0 0 0,-1 1 0 0 0,0 0-1 0 0,1-1 1 0 0,-1 1 0 0 0,1-1 0 0 0,-1 1-1 0 0,1 0 1 0 0,-1 0 0 0 0,1-1 0 0 0,-1 1 0 0 0,1 0-1 0 0,0 0 1 0 0,-1-1 0 0 0,1 1 0 0 0,0 0-1 0 0,0 0 1 0 0,0 0 0 0 0,-1-1 0 0 0,1 3 0 0 0,0 1 15 0 0,-1 0 1 0 0,1 1 0 0 0,0-1 0 0 0,0 0 0 0 0,0 1 0 0 0,0-1 0 0 0,1 0 0 0 0,0 1 0 0 0,0-1 0 0 0,0 0 0 0 0,0 0 0 0 0,1 0 0 0 0,0 0 0 0 0,0 0 0 0 0,0 0 0 0 0,0 0 0 0 0,0 0 0 0 0,1-1 0 0 0,0 1 0 0 0,0-1 0 0 0,0 0 0 0 0,0 0 0 0 0,0 0 0 0 0,0 0-1 0 0,1-1 1 0 0,0 1 0 0 0,-1-1 0 0 0,1 0 0 0 0,0 0 0 0 0,0 0 0 0 0,0 0 0 0 0,0-1 0 0 0,0 0 0 0 0,1 0 0 0 0,-1 0 0 0 0,0 0 0 0 0,1-1 0 0 0,-1 1 0 0 0,0-1 0 0 0,5 0 0 0 0,9-1-122 0 0,-1-1 0 0 0,0 0 1 0 0,0-1-1 0 0,0-1 0 0 0,0-1 1 0 0,-1 0-1 0 0,1-1 0 0 0,-1-1 1 0 0,-1-1-1 0 0,1 0 0 0 0,-1-1 1 0 0,-1 0-1 0 0,0-1 0 0 0,18-17 1 0 0,-14 8-1057 0 0,-17 17 1044 0 0,1-1 0 0 0,0 0 0 0 0,1 1 0 0 0,-1 0 0 0 0,0-1 1 0 0,1 1-1 0 0,-1 0 0 0 0,1 0 0 0 0,0 0 0 0 0,-1 0 0 0 0,1 1 0 0 0,0-1 0 0 0,0 1 0 0 0,0 0 0 0 0,0 0 1 0 0,1 0-1 0 0,-1 0 0 0 0,0 0 0 0 0,0 1 0 0 0,1-1 0 0 0,4 1 0 0 0,8-1 173 0 0,-1 0-1 0 0,1-1 1 0 0,0-1 0 0 0,-1-1-1 0 0,0 0 1 0 0,1-1-1 0 0,-2 0 1 0 0,1-1 0 0 0,-1-1-1 0 0,0 0 1 0 0,0-1-1 0 0,0-1 1 0 0,-2 0 0 0 0,18-15-1 0 0,-27 22-107 0 0,-1-1 1 0 0,0 1-1 0 0,1 0 0 0 0,-1-1 1 0 0,0 1-1 0 0,0-1 0 0 0,-1 0 0 0 0,1 0 1 0 0,-1 0-1 0 0,1 1 0 0 0,-1-1 1 0 0,0 0-1 0 0,0-1 0 0 0,0 1 1 0 0,-1 0-1 0 0,1 0 0 0 0,-1 0 0 0 0,1 0 1 0 0,-1-1-1 0 0,0 1 0 0 0,0 0 1 0 0,-1 0-1 0 0,1-1 0 0 0,-2-4 0 0 0,0 2 16 0 0,-1 0-1 0 0,1 1 0 0 0,-1-1 0 0 0,0 1 0 0 0,0 0 0 0 0,-1 0 0 0 0,0 0 0 0 0,0 0 1 0 0,0 0-1 0 0,0 1 0 0 0,-1 0 0 0 0,-5-4 0 0 0,-49-45-1329 0 0,38 33-187 0 0,1 2 0 0 0,-27-18 0 0 0,33 28-4552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16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153 285 3679 0 0,'-36'30'1101'0'0,"-14"16"5288"0"0,0 2 625 0 0,50-48-6941 0 0,0 1 1 0 0,0-1-1 0 0,-1 0 0 0 0,1 0 1 0 0,0 0-1 0 0,0 1 0 0 0,0-1 0 0 0,-1 0 1 0 0,1 0-1 0 0,0 0 0 0 0,0 0 0 0 0,0 0 1 0 0,-1 0-1 0 0,1 1 0 0 0,0-1 0 0 0,0 0 1 0 0,-1 0-1 0 0,1 0 0 0 0,0 0 0 0 0,0 0 1 0 0,-1 0-1 0 0,1 0 0 0 0,0 0 0 0 0,-1 0 1 0 0,1 0-1 0 0,0 0 0 0 0,0 0 0 0 0,-1 0 1 0 0,1 0-1 0 0,0 0 0 0 0,0-1 0 0 0,-1 1 1 0 0,1 0-1 0 0,0 0 0 0 0,0 0 0 0 0,-1 0 1 0 0,1 0-1 0 0,0-1 0 0 0,0 1 1 0 0,0 0-1 0 0,0 0 0 0 0,-1 0 0 0 0,1-1 1 0 0,0 1-1 0 0,0 0 0 0 0,-5-18 1021 0 0,3-21-610 0 0,4 13-282 0 0,1-1 0 0 0,1 0 1 0 0,10-31-1 0 0,29-77-937 0 0,-27 89-540 0 0,-5 14-6592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5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130 138 11975 0 0,'-22'3'429'0'0,"16"-2"-305"0"0,0 0 0 0 0,0-1 0 0 0,0 2 0 0 0,0-1-1 0 0,0 1 1 0 0,-11 4 0 0 0,2 3 948 0 0,10-6-431 0 0,0-1 0 0 0,0 1-1 0 0,0 0 1 0 0,1 1 0 0 0,-1-1 0 0 0,-5 7 0 0 0,10-7 242 0 0,7-3-428 0 0,7-4-164 0 0,26-11-109 0 0,-1-1-1 0 0,-1-3 1 0 0,53-33 0 0 0,11-6-6042 0 0,-41 28-714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5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99 335 4143 0 0,'-1'0'302'0'0,"-1"0"-1"0"0,0-1 1 0 0,1 1-1 0 0,-1 0 1 0 0,0 0-1 0 0,0 0 1 0 0,1 0-1 0 0,-1 1 1 0 0,0-1-1 0 0,1 0 1 0 0,-1 1 0 0 0,0-1-1 0 0,1 1 1 0 0,-1 0-1 0 0,0-1 1 0 0,1 1-1 0 0,-1 0 1 0 0,1 0-1 0 0,0 0 1 0 0,-1 0-1 0 0,-1 2 1 0 0,-2 1 501 0 0,0 0-1 0 0,0 0 1 0 0,1 1 0 0 0,-7 7 0 0 0,7-4-456 0 0,-1 0-1 0 0,1 0 1 0 0,1 0-1 0 0,-1 0 1 0 0,2 0-1 0 0,-1 1 1 0 0,1-1-1 0 0,0 1 1 0 0,1 0-1 0 0,0 0 1 0 0,0 16-1 0 0,1-11-121 0 0,1 1 0 0 0,1-1 0 0 0,0 0 0 0 0,0 1 0 0 0,2-1-1 0 0,7 21 1 0 0,-11-35-222 0 0,0 0 0 0 0,0 1 0 0 0,0-1 0 0 0,0 0 0 0 0,0 0 0 0 0,0 0 0 0 0,0 1 0 0 0,0-1 0 0 0,0 0 0 0 0,0 0-1 0 0,0 0 1 0 0,0 1 0 0 0,0-1 0 0 0,0 0 0 0 0,0 0 0 0 0,0 0 0 0 0,0 1 0 0 0,1-1 0 0 0,-1 0 0 0 0,0 0 0 0 0,0 0 0 0 0,0 0 0 0 0,0 1 0 0 0,0-1-1 0 0,0 0 1 0 0,1 0 0 0 0,-1 0 0 0 0,0 0 0 0 0,0 0 0 0 0,0 0 0 0 0,1 0 0 0 0,-1 1 0 0 0,0-1 0 0 0,0 0 0 0 0,0 0 0 0 0,0 0 0 0 0,1 0 0 0 0,-1 0 0 0 0,0 0-1 0 0,0 0 1 0 0,1 0 0 0 0,-1 0 0 0 0,0 0 0 0 0,0 0 0 0 0,0 0 0 0 0,1 0 0 0 0,-1 0 0 0 0,0 0 0 0 0,0 0 0 0 0,0 0 0 0 0,1 0 0 0 0,-1-1 0 0 0,0 1-1 0 0,0 0 1 0 0,0 0 0 0 0,7-17 62 0 0,1-32-52 0 0,-7 42-3 0 0,50-396-404 0 0,-49 380 383 0 0,4-36 8 0 0,-5 54 3 0 0,0 1 0 0 0,0-1 0 0 0,1 1 0 0 0,-1-1 0 0 0,1 1 0 0 0,0 0 0 0 0,0 0 0 0 0,1-1 0 0 0,4-5 0 0 0,-6 9 6 0 0,1 0-1 0 0,-1 0 0 0 0,1 0 1 0 0,-1 0-1 0 0,1 0 0 0 0,0 1 1 0 0,-1-1-1 0 0,1 1 1 0 0,0-1-1 0 0,-1 1 0 0 0,1-1 1 0 0,0 1-1 0 0,0 0 0 0 0,0 0 1 0 0,-1 0-1 0 0,1 0 1 0 0,0 0-1 0 0,0 0 0 0 0,-1 1 1 0 0,1-1-1 0 0,0 1 1 0 0,-1-1-1 0 0,1 1 0 0 0,0-1 1 0 0,-1 1-1 0 0,1 0 0 0 0,-1 0 1 0 0,3 2-1 0 0,2 0 17 0 0,0 0 1 0 0,0 1-1 0 0,-1 0 0 0 0,0 1 1 0 0,1-1-1 0 0,6 8 0 0 0,-6-3 27 0 0,1 0-1 0 0,-1 0 1 0 0,0 0-1 0 0,-1 1 0 0 0,0-1 1 0 0,-1 1-1 0 0,0 1 1 0 0,0-1-1 0 0,-1 0 1 0 0,-1 1-1 0 0,1 0 1 0 0,-2 0-1 0 0,0 0 0 0 0,0 20 1 0 0,-1-21 22 0 0,0 0 1 0 0,-1 1-1 0 0,0-1 0 0 0,-1 0 1 0 0,0 0-1 0 0,-1 0 0 0 0,0 0 1 0 0,0-1-1 0 0,-1 1 0 0 0,-1-1 1 0 0,1 0-1 0 0,-1 0 1 0 0,-1 0-1 0 0,0-1 0 0 0,0 0 1 0 0,-1 0-1 0 0,0 0 0 0 0,0-1 1 0 0,0 0-1 0 0,-1 0 0 0 0,0-1 1 0 0,-11 7-1 0 0,14-12-180 0 0,1 0 0 0 0,-1 0 0 0 0,0 0 0 0 0,1 0-1 0 0,-1-1 1 0 0,-7 0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6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9 5983 0 0,'13'-8'7363'0'0,"-36"22"-362"0"0,-11 19-4463 0 0,22-21-2128 0 0,6-6-310 0 0,1 0-1 0 0,0 1 1 0 0,0-1 0 0 0,0 1-1 0 0,1 0 1 0 0,0 0 0 0 0,0 1-1 0 0,0-1 1 0 0,1 1-1 0 0,-3 13 1 0 0,5-17-95 0 0,0 0 0 0 0,1 0 0 0 0,-1 0 1 0 0,1 0-1 0 0,0 0 0 0 0,0 0 0 0 0,0-1 0 0 0,1 1 0 0 0,-1 0 0 0 0,1 0 0 0 0,0 0 1 0 0,0 0-1 0 0,1 0 0 0 0,-1-1 0 0 0,1 1 0 0 0,-1-1 0 0 0,1 1 0 0 0,0-1 0 0 0,1 0 1 0 0,-1 1-1 0 0,1-1 0 0 0,-1 0 0 0 0,1-1 0 0 0,4 5 0 0 0,-2-4-37 0 0,-1 0 1 0 0,1-1-1 0 0,-1 1 0 0 0,1-1 1 0 0,0 0-1 0 0,0 0 0 0 0,-1-1 0 0 0,1 0 1 0 0,0 0-1 0 0,1 0 0 0 0,-1 0 1 0 0,0-1-1 0 0,0 1 0 0 0,0-1 1 0 0,7-1-1 0 0,10-2-596 0 0,0 0-1 0 0,26-9 1 0 0,-16 5-945 0 0,3-1-5878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6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15 8751 0 0,'-1'-1'277'0'0,"-1"-1"-1"0"0,0 1 0 0 0,0-1 0 0 0,1 1 0 0 0,-1 0 0 0 0,0 0 0 0 0,0 0 1 0 0,0 0-1 0 0,0 0 0 0 0,-1 0 0 0 0,1 1 0 0 0,0-1 0 0 0,0 1 0 0 0,0-1 1 0 0,-1 1-1 0 0,1 0 0 0 0,0 0 0 0 0,0 0 0 0 0,-1 0 0 0 0,1 0 0 0 0,0 1 1 0 0,0-1-1 0 0,0 1 0 0 0,-1-1 0 0 0,1 1 0 0 0,-3 2 0 0 0,-5 0 296 0 0,1 1-1 0 0,0 1 1 0 0,0 0 0 0 0,0 0-1 0 0,1 0 1 0 0,0 1-1 0 0,0 1 1 0 0,0-1-1 0 0,1 1 1 0 0,0 1 0 0 0,0-1-1 0 0,-6 10 1 0 0,12-16-552 0 0,1 0 0 0 0,-1 0 1 0 0,0 0-1 0 0,0 1 0 0 0,1-1 0 0 0,-1 0 0 0 0,1 0 1 0 0,-1 0-1 0 0,1 1 0 0 0,-1-1 0 0 0,1 0 1 0 0,0 1-1 0 0,-1-1 0 0 0,1 0 0 0 0,0 1 1 0 0,0-1-1 0 0,0 0 0 0 0,0 1 0 0 0,0-1 0 0 0,1 0 1 0 0,-1 1-1 0 0,0-1 0 0 0,1 0 0 0 0,-1 0 1 0 0,1 1-1 0 0,-1-1 0 0 0,1 0 0 0 0,-1 0 1 0 0,1 0-1 0 0,0 1 0 0 0,0-1 0 0 0,-1 0 0 0 0,1 0 1 0 0,0 0-1 0 0,0 0 0 0 0,0 0 0 0 0,0-1 1 0 0,0 1-1 0 0,0 0 0 0 0,1 0 0 0 0,-1-1 1 0 0,2 2-1 0 0,1 0-21 0 0,0 0 1 0 0,1 0 0 0 0,-1-1-1 0 0,0 1 1 0 0,1-1-1 0 0,-1 0 1 0 0,1 0 0 0 0,-1-1-1 0 0,1 1 1 0 0,0-1-1 0 0,5-1 1 0 0,-1 0 35 0 0,0-1 0 0 0,0-1 0 0 0,-1 1 0 0 0,1-1 0 0 0,-1-1 0 0 0,1 0 1 0 0,-1 0-1 0 0,0-1 0 0 0,0 0 0 0 0,13-11 0 0 0,-18 14-189 0 0,0-1 1 0 0,-1 0-1 0 0,1 0 0 0 0,0 0 1 0 0,-1 0-1 0 0,0-1 1 0 0,0 1-1 0 0,0-1 1 0 0,0 1-1 0 0,-1-1 0 0 0,1 0 1 0 0,0-3-1 0 0,-1 3-328 0 0,-1 1 0 0 0,0 0 0 0 0,0 0 0 0 0,0 0 0 0 0,0-1 0 0 0,0 1 0 0 0,-1 0 0 0 0,1 0 0 0 0,-1 0 0 0 0,0 0 0 0 0,0 0 0 0 0,0 0 0 0 0,0 0 0 0 0,-1 0 0 0 0,1 0 0 0 0,-4-5 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7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3223 0 0,'6'-15'1558'0'0,"-1"0"-1"0"0,0 0 1 0 0,3-24-1 0 0,-3 14 1181 0 0,-3 14-1076 0 0,4-17 1657 0 0,-6 27-3173 0 0,0 0 0 0 0,0 0 0 0 0,0 0 0 0 0,0 1 0 0 0,1-1 0 0 0,-1 0 0 0 0,0 1 0 0 0,1-1 0 0 0,-1 0 1 0 0,0 0-1 0 0,1 1 0 0 0,-1-1 0 0 0,1 1 0 0 0,-1-1 0 0 0,1 0 0 0 0,-1 1 0 0 0,1-1 0 0 0,-1 1 0 0 0,1-1 0 0 0,0 1 0 0 0,-1-1 0 0 0,1 1 0 0 0,0 0 0 0 0,1-1 0 0 0,1 2-125 0 0,0 0-1 0 0,0 1 1 0 0,-1-1 0 0 0,1 1-1 0 0,0-1 1 0 0,-1 1 0 0 0,1 0-1 0 0,-1 0 1 0 0,0 0 0 0 0,1 1-1 0 0,2 4 1 0 0,8 5-13 0 0,-4-5-6 0 0,1 0-1 0 0,0-1 1 0 0,0 0-1 0 0,1 0 1 0 0,0-2 0 0 0,0 1-1 0 0,0-1 1 0 0,0-1-1 0 0,1 0 1 0 0,-1 0-1 0 0,23 1 1 0 0,-27-3-105 0 0,1-1-1 0 0,0 0 1 0 0,0 0 0 0 0,-1-1-1 0 0,1 0 1 0 0,0 0 0 0 0,-1-1 0 0 0,1 0-1 0 0,-1 0 1 0 0,1-1 0 0 0,-1 0-1 0 0,0 0 1 0 0,0-1 0 0 0,-1 0-1 0 0,1 0 1 0 0,-1 0 0 0 0,0-1 0 0 0,11-10-1 0 0,-14 11-177 0 0,-1 0 0 0 0,1 1 0 0 0,-1-1 0 0 0,0 0 1 0 0,0 0-1 0 0,0 0 0 0 0,-1 0 0 0 0,0 0 0 0 0,1-1 0 0 0,-1 1 0 0 0,-1 0 0 0 0,1-1 0 0 0,-1 1 0 0 0,0 0 0 0 0,1-1 0 0 0,-2 1 0 0 0,1-1 0 0 0,-2-5 1 0 0,2 8 285 0 0,0 0 1 0 0,-1 0 0 0 0,0-1 0 0 0,1 1 0 0 0,-1 0 0 0 0,0 0 0 0 0,0 0 0 0 0,0 0 0 0 0,0 1 0 0 0,0-1 0 0 0,-1 0-1 0 0,1 0 1 0 0,0 1 0 0 0,-1-1 0 0 0,0 0 0 0 0,1 1 0 0 0,-1 0 0 0 0,0-1 0 0 0,1 1 0 0 0,-1 0 0 0 0,0 0-1 0 0,0 0 1 0 0,0 0 0 0 0,0 0 0 0 0,0 0 0 0 0,0 1 0 0 0,-1-1 0 0 0,1 1 0 0 0,0 0 0 0 0,0-1 0 0 0,0 1 0 0 0,-1 0-1 0 0,1 0 1 0 0,0 0 0 0 0,0 0 0 0 0,0 1 0 0 0,-4 0 0 0 0,0 1 545 0 0,-1 0 0 0 0,1 1 0 0 0,-1 0 0 0 0,1 0 0 0 0,0 0 0 0 0,0 1 0 0 0,0 0 0 0 0,1 0 0 0 0,-1 0 0 0 0,1 1 0 0 0,0-1 0 0 0,1 1 0 0 0,-1 1 0 0 0,1-1 0 0 0,0 1-1 0 0,-4 7 1 0 0,7-10-487 0 0,0 0 0 0 0,1 0-1 0 0,-1 0 1 0 0,1 0-1 0 0,0 0 1 0 0,0 0-1 0 0,0 0 1 0 0,0 0-1 0 0,0 0 1 0 0,1 0 0 0 0,0 0-1 0 0,-1 0 1 0 0,1 0-1 0 0,0 0 1 0 0,1 0-1 0 0,-1 0 1 0 0,0-1-1 0 0,1 1 1 0 0,-1 0 0 0 0,1-1-1 0 0,0 1 1 0 0,0-1-1 0 0,0 0 1 0 0,0 0-1 0 0,5 4 1 0 0,0 0-28 0 0,-1-1-1 0 0,1 0 1 0 0,0 0 0 0 0,1 0-1 0 0,-1-1 1 0 0,1 0-1 0 0,0-1 1 0 0,9 3 0 0 0,0-2-162 0 0,0-2-1 0 0,1 0 1 0 0,-1-1 0 0 0,0 0 0 0 0,1-2 0 0 0,-1 0 0 0 0,0-1 0 0 0,1 0-1 0 0,-1-1 1 0 0,0-2 0 0 0,-1 1 0 0 0,18-9 0 0 0,-29 11-152 0 0,-1 0-1 0 0,1-1 1 0 0,0 0 0 0 0,-1 0-1 0 0,0 0 1 0 0,0 0 0 0 0,7-8 0 0 0,-7 7-440 0 0,0-1 0 0 0,-1 0 0 0 0,1 0 0 0 0,-1 0 0 0 0,-1 0 0 0 0,1 0 0 0 0,-1 0 0 0 0,0-1 0 0 0,0 1 0 0 0,0-1 0 0 0,0-7 0 0 0,-1 9 257 0 0,0-1 0 0 0,-1 0 1 0 0,0 1-1 0 0,0-1 1 0 0,0 1-1 0 0,-1-1 0 0 0,0 0 1 0 0,0 1-1 0 0,0-1 1 0 0,0 1-1 0 0,0 0 1 0 0,-1-1-1 0 0,0 1 0 0 0,-3-5 1 0 0,3 6 533 0 0,0-1 1 0 0,-1 1-1 0 0,0 0 1 0 0,0-1-1 0 0,0 1 1 0 0,0 0-1 0 0,-1 1 1 0 0,1-1-1 0 0,-1 1 1 0 0,-4-4-1 0 0,5 5 307 0 0,1 0-1 0 0,-1 0 1 0 0,1 0-1 0 0,-1 0 1 0 0,1 0-1 0 0,-1 0 1 0 0,0 1-1 0 0,1-1 1 0 0,-1 1-1 0 0,0 0 1 0 0,0-1-1 0 0,1 1 1 0 0,-1 1-1 0 0,0-1 1 0 0,0 0-1 0 0,1 1 1 0 0,-1-1-1 0 0,0 1 1 0 0,1 0-1 0 0,-1 0 1 0 0,1 0-1 0 0,-1 0 1 0 0,1 0-1 0 0,-1 1 0 0 0,1-1 1 0 0,0 1-1 0 0,0-1 1 0 0,0 1-1 0 0,0 0 1 0 0,-3 3-1 0 0,3-2-196 0 0,0-1-1 0 0,0 1 1 0 0,0 0-1 0 0,0 0 0 0 0,1 0 1 0 0,-1 0-1 0 0,1 1 1 0 0,0-1-1 0 0,0 0 0 0 0,0 1 1 0 0,1-1-1 0 0,-1 0 0 0 0,1 1 1 0 0,-1-1-1 0 0,1 1 1 0 0,0-1-1 0 0,0 0 0 0 0,1 1 1 0 0,-1-1-1 0 0,1 1 1 0 0,0-1-1 0 0,0 0 0 0 0,0 1 1 0 0,2 2-1 0 0,1 2-87 0 0,0-2-1 0 0,0 1 0 0 0,1 0 1 0 0,0-1-1 0 0,1 0 0 0 0,-1 0 1 0 0,1 0-1 0 0,0-1 1 0 0,1 0-1 0 0,-1 0 0 0 0,1 0 1 0 0,0-1-1 0 0,10 5 0 0 0,12 4-95 0 0,1-2-1 0 0,33 9 1 0 0,-36-12 28 0 0,10 5-51 0 0,40 11-848 0 0,-68-23 659 0 0,-1 1 0 0 0,1-1 0 0 0,-1 0 0 0 0,1-1-1 0 0,0 0 1 0 0,-1 0 0 0 0,10-2 0 0 0,-17 2 129 0 0,0 0 0 0 0,0-1 0 0 0,0 1 0 0 0,0 0 0 0 0,0 0 0 0 0,0-1 0 0 0,0 1 0 0 0,0-1 0 0 0,0 1 0 0 0,0-1 0 0 0,0 1 0 0 0,0-1 1 0 0,0 1-1 0 0,0-1 0 0 0,0 0 0 0 0,-1 0 0 0 0,1 1 0 0 0,0-1 0 0 0,0 0 0 0 0,-1 0 0 0 0,1 0 0 0 0,-1 0 0 0 0,1-1 0 0 0,0 1 76 0 0,-1-1 0 0 0,0 0-1 0 0,0 0 1 0 0,1 1 0 0 0,-1-1-1 0 0,0 0 1 0 0,-1 1 0 0 0,1-1 0 0 0,0 0-1 0 0,0 1 1 0 0,-1-1 0 0 0,1 0-1 0 0,-2-2 1 0 0,-3-7 582 0 0,0 1-1 0 0,-1 0 1 0 0,-12-16-1 0 0,9 13 64 0 0,1 1-369 0 0,1 0-1 0 0,1-1 1 0 0,0 0 0 0 0,-7-20-1 0 0,11 27-191 0 0,1 1-1 0 0,-1-1 1 0 0,1 0-1 0 0,1 0 1 0 0,-1 0-1 0 0,1 0 0 0 0,0 0 1 0 0,0-1-1 0 0,1 1 1 0 0,-1 0-1 0 0,1 0 1 0 0,1 1-1 0 0,2-9 0 0 0,-3 12-57 0 0,0 0-1 0 0,0 0 0 0 0,0 1 1 0 0,1-1-1 0 0,-1 0 0 0 0,0 1 0 0 0,1-1 1 0 0,-1 1-1 0 0,1-1 0 0 0,0 1 1 0 0,0 0-1 0 0,-1 0 0 0 0,1 0 1 0 0,0 0-1 0 0,0 0 0 0 0,0 0 0 0 0,0 0 1 0 0,0 1-1 0 0,0-1 0 0 0,0 0 1 0 0,0 1-1 0 0,1 0 0 0 0,-1 0 0 0 0,4 0 1 0 0,7 0-68 0 0,0 0 1 0 0,-1 1-1 0 0,15 3 0 0 0,-9-1-33 0 0,98 17-3068 0 0,-94-16-4826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8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47 347 4607 0 0,'-4'4'616'0'0,"0"0"1"0"0,0 0-1 0 0,1 1 0 0 0,-1 0 0 0 0,1 0 0 0 0,0 0 0 0 0,1 0 0 0 0,-1 0 0 0 0,1 0 0 0 0,0 1 0 0 0,1-1 0 0 0,-1 1 0 0 0,1-1 0 0 0,-1 12 0 0 0,-1 8 1832 0 0,3 50 0 0 0,0-67-2223 0 0,3 38 806 0 0,2 1 0 0 0,13 48 1 0 0,-13-69-898 0 0,-2-10-125 0 0,-2-12-9 0 0,1 1 1 0 0,-1 0-1 0 0,-1 0 0 0 0,1 0 0 0 0,-1 0 0 0 0,1 0 0 0 0,-2 6 0 0 0,-7-35 92 0 0,-10-113-49 0 0,7-1 0 0 0,6-159 0 0 0,5 295-43 0 0,5-101 91 0 0,-4 89 6 0 0,2-1 0 0 0,-1 1 0 0 0,2-1 0 0 0,9-24 0 0 0,-13 38-87 0 0,0 0 0 0 0,1 0 0 0 0,-1 0 0 0 0,1 0 0 0 0,-1 0 0 0 0,1 1 0 0 0,0-1 0 0 0,-1 0 0 0 0,1 0 0 0 0,0 0 0 0 0,0 0 0 0 0,-1 1-1 0 0,1-1 1 0 0,0 0 0 0 0,0 1 0 0 0,0-1 0 0 0,0 1 0 0 0,0-1 0 0 0,0 1 0 0 0,0-1 0 0 0,0 1 0 0 0,0 0 0 0 0,0-1 0 0 0,0 1 0 0 0,1 0-1 0 0,-1 0 1 0 0,0 0 0 0 0,0 0 0 0 0,0 0 0 0 0,0 0 0 0 0,0 0 0 0 0,0 0 0 0 0,0 0 0 0 0,0 1 0 0 0,1-1 0 0 0,-1 0 0 0 0,0 1 0 0 0,0-1-1 0 0,0 1 1 0 0,1 0 0 0 0,4 2 7 0 0,1 1-1 0 0,0 1 0 0 0,-1-1 1 0 0,10 9-1 0 0,-11-8 7 0 0,15 12-12 0 0,8 12-11 0 0,17 33 0 0 0,-39-54 0 0 0,-1 0 0 0 0,0 0 0 0 0,6 15 0 0 0,-2 1 0 0 0,9 32 0 0 0,-14-40 0 0 0,-1 0 0 0 0,1 24 0 0 0,-4-36 27 0 0,0 1-1 0 0,0 0 1 0 0,0 0 0 0 0,-1-1-1 0 0,1 1 1 0 0,-1 0 0 0 0,-1-1-1 0 0,1 1 1 0 0,0-1 0 0 0,-1 1-1 0 0,0-1 1 0 0,0 0 0 0 0,-1 0-1 0 0,1 0 1 0 0,-1 0-1 0 0,0 0 1 0 0,1 0 0 0 0,-2-1-1 0 0,1 1 1 0 0,0-1 0 0 0,-1 0-1 0 0,0 0 1 0 0,1 0 0 0 0,-6 2-1 0 0,0 0 161 0 0,-2 0 0 0 0,1-1 0 0 0,0 0 0 0 0,-1 0 0 0 0,0-1-1 0 0,0-1 1 0 0,0 0 0 0 0,-15 1 0 0 0,19-3-191 0 0,-1 0-1 0 0,1-1 0 0 0,-1 0 1 0 0,1 0-1 0 0,-1-1 1 0 0,1 0-1 0 0,0 0 1 0 0,-1-1-1 0 0,1 1 1 0 0,1-2-1 0 0,-9-3 0 0 0,15 6-99 0 0,0 1 1 0 0,-1 0-1 0 0,1 0 0 0 0,0 0 0 0 0,0-1 0 0 0,-1 1 0 0 0,1 0 0 0 0,0 0 0 0 0,0-1 0 0 0,0 1 0 0 0,-1 0 0 0 0,1-1 0 0 0,0 1 0 0 0,0 0 0 0 0,0-1 0 0 0,0 1 0 0 0,0 0 0 0 0,0-1 0 0 0,0 1 0 0 0,-1 0 0 0 0,1-1 0 0 0,0 1 0 0 0,0 0 0 0 0,0-1 1 0 0,0 1-1 0 0,0-1 0 0 0,1 1 0 0 0,-1 0 0 0 0,0-1 0 0 0,0 0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8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83 257 4143 0 0,'-6'-4'819'0'0,"1"1"0"0"0,-1 0 0 0 0,1-1 0 0 0,0 0 0 0 0,0-1 0 0 0,0 1 0 0 0,0-1 0 0 0,1 0 0 0 0,0 0 0 0 0,0 0 0 0 0,0 0 0 0 0,0-1 0 0 0,1 0 0 0 0,0 1 0 0 0,0-1 0 0 0,-2-10-1 0 0,3 10-572 0 0,1 0 0 0 0,-1 0 0 0 0,2 0 0 0 0,-1 0 0 0 0,1 0 0 0 0,0 0-1 0 0,0 0 1 0 0,0 0 0 0 0,1 0 0 0 0,0 0 0 0 0,0 0 0 0 0,1 0-1 0 0,-1 1 1 0 0,1-1 0 0 0,1 0 0 0 0,-1 1 0 0 0,1 0 0 0 0,6-10-1 0 0,-7 12-199 0 0,1 0-1 0 0,-1 1 0 0 0,1-1 1 0 0,0 1-1 0 0,0-1 0 0 0,0 1 0 0 0,0 0 1 0 0,0 0-1 0 0,0 1 0 0 0,1-1 0 0 0,-1 1 1 0 0,1-1-1 0 0,-1 1 0 0 0,7-1 0 0 0,6-1-34 0 0,0 0 0 0 0,18 1 0 0 0,-9 0 1 0 0,29-2-1342 0 0,89 4-1 0 0,-13 15-7605 0 0,-124-14 7716 0 0,0 1 0 0 0,-1-1 0 0 0,1 1 0 0 0,8 4 0 0 0,-13-6 1210 0 0,0 0 0 0 0,-1 1 0 0 0,1-1 0 0 0,-1 0 0 0 0,1 1 0 0 0,-1-1 0 0 0,1 0 0 0 0,-1 1 0 0 0,1-1 1 0 0,-1 1-1 0 0,0-1 0 0 0,1 1 0 0 0,-1-1 0 0 0,0 1 0 0 0,1-1 0 0 0,-1 1 0 0 0,0-1 0 0 0,0 1 0 0 0,1 0 0 0 0,-1-1 0 0 0,0 1 0 0 0,0 0 201 0 0,0 0-1 0 0,0 0 1 0 0,-1 0-1 0 0,1-1 1 0 0,0 1-1 0 0,-1 0 1 0 0,1 0-1 0 0,-1-1 1 0 0,1 1-1 0 0,-1 0 1 0 0,1-1-1 0 0,-1 1 1 0 0,1 0-1 0 0,-1-1 1 0 0,0 1-1 0 0,1-1 1 0 0,-1 1-1 0 0,0-1 1 0 0,1 1-1 0 0,-2 0 1 0 0,-15 8 2157 0 0,0-1 1 0 0,-1 0-1 0 0,0-1 0 0 0,-28 7 1 0 0,-14 5 400 0 0,55-17-2595 0 0,1 0-1 0 0,0 1 0 0 0,0-1 0 0 0,0 1 1 0 0,0-1-1 0 0,0 1 0 0 0,0 1 0 0 0,1-1 1 0 0,0 0-1 0 0,-1 1 0 0 0,1 0 1 0 0,1 0-1 0 0,-1 0 0 0 0,0 0 0 0 0,-2 6 1 0 0,4-7-132 0 0,0-1 0 0 0,0 0 0 0 0,0 1 0 0 0,1-1 1 0 0,-1 1-1 0 0,0-1 0 0 0,1 1 0 0 0,0-1 0 0 0,0 1 1 0 0,0-1-1 0 0,0 1 0 0 0,0-1 0 0 0,0 1 0 0 0,1-1 1 0 0,-1 1-1 0 0,1-1 0 0 0,0 0 0 0 0,-1 1 0 0 0,1-1 1 0 0,0 0-1 0 0,1 1 0 0 0,-1-1 0 0 0,0 0 0 0 0,1 0 1 0 0,-1 0-1 0 0,1 0 0 0 0,-1 0 0 0 0,1 0 0 0 0,0-1 1 0 0,0 1-1 0 0,2 1 0 0 0,1 0-22 0 0,-1-1 0 0 0,1 0 0 0 0,0 0 0 0 0,-1 0 0 0 0,1-1 0 0 0,0 0 0 0 0,0 0 0 0 0,0 0 0 0 0,0 0 0 0 0,0-1 0 0 0,0 0 0 0 0,0 0 0 0 0,8-1 0 0 0,6-1 0 0 0,-1-1 0 0 0,22-7 0 0 0,-22 5-16 0 0,1-1 0 0 0,19-10 0 0 0,-31 13-149 0 0,-1 0 1 0 0,1-1-1 0 0,-1 0 1 0 0,0 0-1 0 0,0 0 0 0 0,0-1 1 0 0,0 0-1 0 0,7-9 1 0 0,-11 11-117 0 0,-1-1 0 0 0,1 1 1 0 0,-1-1-1 0 0,0 1 0 0 0,0-1 1 0 0,0 1-1 0 0,-1-1 0 0 0,1 0 1 0 0,-1 1-1 0 0,0-1 0 0 0,0 0 1 0 0,0 1-1 0 0,-1-8 1 0 0,-1 2-1134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9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16 455 0 0,'0'-1'117'0'0,"0"0"0"0"0,0 1 0 0 0,0-1 0 0 0,-1 1 0 0 0,1-1-1 0 0,0 0 1 0 0,0 1 0 0 0,0-1 0 0 0,-1 1 0 0 0,1-1 0 0 0,0 1-1 0 0,-1-1 1 0 0,1 1 0 0 0,0-1 0 0 0,-1 1 0 0 0,1-1 0 0 0,-1 1-1 0 0,1-1 1 0 0,0 1 0 0 0,-1 0 0 0 0,1-1 0 0 0,-1 1 0 0 0,0 0-1 0 0,1-1 1 0 0,-1 1 0 0 0,1 0 0 0 0,-1 0 0 0 0,1-1 0 0 0,-2 1-1 0 0,-25-2 4118 0 0,-26 11 2735 0 0,37-5-4962 0 0,5-2-826 0 0,-1 1-1 0 0,1 0 1 0 0,-1 1 0 0 0,1 0-1 0 0,-20 11 1 0 0,30-15-1140 0 0,0 1 0 0 0,0 0 0 0 0,0 0 0 0 0,0 0 0 0 0,0 0 0 0 0,0 0 0 0 0,0 0 0 0 0,1 0 0 0 0,-1 0 0 0 0,0 0 0 0 0,1 0 0 0 0,-1 0 0 0 0,1 0 0 0 0,-1 1 0 0 0,1-1 0 0 0,-1 0 0 0 0,1 0 0 0 0,0 1 0 0 0,0-1 0 0 0,-1 0 0 0 0,1 1 0 0 0,0-1 0 0 0,0 0 0 0 0,0 0 0 0 0,1 1 0 0 0,-1-1 0 0 0,0 0 0 0 0,0 1 0 0 0,1-1 0 0 0,-1 0 0 0 0,1 0 0 0 0,-1 0 0 0 0,1 1 0 0 0,-1-1 0 0 0,1 0 0 0 0,0 0 0 0 0,0 0 0 0 0,-1 0 0 0 0,3 1 0 0 0,-1 2-37 0 0,1-1 1 0 0,0 0 0 0 0,0 0 0 0 0,0 0 0 0 0,0 0-1 0 0,0-1 1 0 0,1 1 0 0 0,-1-1 0 0 0,1 0 0 0 0,0 0-1 0 0,4 2 1 0 0,1-2-13 0 0,0-1-1 0 0,-1 1 0 0 0,1-1 1 0 0,0-1-1 0 0,0 0 1 0 0,-1 0-1 0 0,1 0 0 0 0,0-1 1 0 0,15-4-1 0 0,-11 1-374 0 0,0 0 0 0 0,0-1 0 0 0,0 0 0 0 0,0-1 0 0 0,17-11 0 0 0,-27 15-19 0 0,-1-1 0 0 0,1 1 0 0 0,0-1 0 0 0,-1 1-1 0 0,1-1 1 0 0,-1 0 0 0 0,0 0 0 0 0,0 0 0 0 0,0 0 0 0 0,0 0 0 0 0,-1 0-1 0 0,1-1 1 0 0,-1 1 0 0 0,0-1 0 0 0,0 1 0 0 0,0-1 0 0 0,1-6 0 0 0,-4 29 1080 0 0,1-13-362 0 0,1-1 0 0 0,-1 1 0 0 0,1 0 0 0 0,2 10 0 0 0,29 145 3544 0 0,-26-134-3696 0 0,-1 0 0 0 0,-2 0 0 0 0,0 0 0 0 0,-2 1 0 0 0,-3 27 0 0 0,2-52-131 0 0,1 1 0 0 0,-1-1 1 0 0,0 0-1 0 0,0 0 0 0 0,0 0 0 0 0,0 1 0 0 0,0-1 0 0 0,-1 0 0 0 0,0 0 1 0 0,1-1-1 0 0,-1 1 0 0 0,-5 5 0 0 0,6-7 14 0 0,-1 1 1 0 0,0-1-1 0 0,0 0 0 0 0,0 1 0 0 0,0-1 1 0 0,0 0-1 0 0,0 0 0 0 0,0 0 0 0 0,0-1 1 0 0,0 1-1 0 0,0 0 0 0 0,0-1 0 0 0,-1 1 1 0 0,1-1-1 0 0,0 0 0 0 0,0 0 0 0 0,-1 0 1 0 0,1 0-1 0 0,-3-1 0 0 0,-4 0 57 0 0,0 0 1 0 0,0-1-1 0 0,0 0 0 0 0,0 0 1 0 0,-11-6-1 0 0,16 6-63 0 0,0-1-1 0 0,-1 1 1 0 0,1-1-1 0 0,0 0 1 0 0,1-1-1 0 0,-1 1 1 0 0,1-1-1 0 0,-1 1 1 0 0,1-1-1 0 0,0 0 1 0 0,-4-7-1 0 0,-3-6-91 0 0,1 0 1 0 0,1 0-1 0 0,1-1 0 0 0,0 0 1 0 0,1 0-1 0 0,1-1 0 0 0,0 0 1 0 0,-2-26-1 0 0,7 40-42 0 0,0 1 0 0 0,1 0 0 0 0,-1 0 0 0 0,1-1 0 0 0,-1 1 0 0 0,1 0 1 0 0,1 0-1 0 0,-1 0 0 0 0,0 0 0 0 0,1 0 0 0 0,0 0 0 0 0,0 1 0 0 0,0-1 0 0 0,4-5 0 0 0,2 1-549 0 0,-1 0 0 0 0,1 0 0 0 0,0 1 0 0 0,13-10 0 0 0,3 0-6914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09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54 211 6447 0 0,'-1'0'346'0'0,"0"0"-1"0"0,0 0 0 0 0,0 0 1 0 0,0 0-1 0 0,-1 0 0 0 0,1-1 1 0 0,0 1-1 0 0,0 0 0 0 0,0 0 0 0 0,0-1 1 0 0,0 1-1 0 0,0-1 0 0 0,0 1 1 0 0,0-1-1 0 0,0 1 0 0 0,0-1 1 0 0,0 0-1 0 0,0 1 0 0 0,0-1 0 0 0,1 0 1 0 0,-1 0-1 0 0,0 0 0 0 0,0 1 1 0 0,1-1-1 0 0,-2-2 0 0 0,-16-27 6156 0 0,16 22-6312 0 0,0 0 1 0 0,0-1-1 0 0,1 1 1 0 0,0 0-1 0 0,0-1 0 0 0,1 0 1 0 0,0 1-1 0 0,1-1 1 0 0,-1 1-1 0 0,4-11 0 0 0,-4 16-137 0 0,1 0 0 0 0,0-1 0 0 0,0 1 0 0 0,0 0 0 0 0,0 0 0 0 0,1 0 0 0 0,-1 0 0 0 0,1 0 0 0 0,0 1 0 0 0,0-1 0 0 0,0 0 0 0 0,0 1-1 0 0,0-1 1 0 0,0 1 0 0 0,1 0 0 0 0,-1 0 0 0 0,1 0 0 0 0,0 0 0 0 0,-1 0 0 0 0,1 0 0 0 0,0 1 0 0 0,0-1 0 0 0,0 1 0 0 0,0 0 0 0 0,0 0-1 0 0,1 0 1 0 0,-1 0 0 0 0,0 1 0 0 0,4-1 0 0 0,10 2-492 0 0,0 0 0 0 0,0 2 0 0 0,0 0 0 0 0,0 0 0 0 0,-1 2 0 0 0,1 0 0 0 0,18 9 0 0 0,30 8-2374 0 0,-45-17-4268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2:1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58 5063 0 0,'-2'0'301'0'0,"0"0"-1"0"0,0 0 1 0 0,0 0-1 0 0,1 0 0 0 0,-1 0 1 0 0,0 0-1 0 0,0-1 0 0 0,0 1 1 0 0,0 0-1 0 0,0-1 0 0 0,-2-1 1 0 0,-8-1 2054 0 0,3 2-1145 0 0,-1 0 0 0 0,0 1-1 0 0,0 0 1 0 0,0 1 0 0 0,0 0-1 0 0,1 0 1 0 0,-1 1-1 0 0,-10 3 1 0 0,18-5-1098 0 0,-1 1-1 0 0,0 0 1 0 0,0 1-1 0 0,1-1 1 0 0,-1 0-1 0 0,1 1 1 0 0,-1-1-1 0 0,1 1 0 0 0,0 0 1 0 0,-1 0-1 0 0,1 0 1 0 0,0 0-1 0 0,0 0 1 0 0,0 0-1 0 0,1 1 1 0 0,-1-1-1 0 0,0 1 1 0 0,1-1-1 0 0,0 1 1 0 0,0-1-1 0 0,-1 1 1 0 0,1 0-1 0 0,1 0 1 0 0,-1-1-1 0 0,0 1 1 0 0,1 0-1 0 0,0 0 1 0 0,-1 0-1 0 0,1 0 1 0 0,0 0-1 0 0,1 5 1 0 0,-1-7-79 0 0,0 0-1 0 0,1 0 1 0 0,-1 1 0 0 0,0-1 0 0 0,1 0 0 0 0,-1 0-1 0 0,1 1 1 0 0,-1-1 0 0 0,1 0 0 0 0,-1 0 0 0 0,1 0-1 0 0,0 0 1 0 0,0 0 0 0 0,0 0 0 0 0,-1 0 0 0 0,1 0-1 0 0,0 0 1 0 0,0 0 0 0 0,0-1 0 0 0,2 2 0 0 0,0 0-6 0 0,0-1-1 0 0,0 0 1 0 0,0 0 0 0 0,0 0 0 0 0,1 0 0 0 0,-1-1 0 0 0,0 1 0 0 0,4 0 0 0 0,6-1-24 0 0,1-1 1 0 0,-1 0-1 0 0,14-2 1 0 0,-25 2 4 0 0,9 0-72 0 0,0-1 0 0 0,0-1 0 0 0,0 0 0 0 0,12-5-1 0 0,-21 7-56 0 0,1 0 0 0 0,-1 0 0 0 0,1-1 0 0 0,-1 1 0 0 0,0 0-1 0 0,0-1 1 0 0,0 0 0 0 0,0 0 0 0 0,0 1 0 0 0,0-1-1 0 0,0 0 1 0 0,0-1 0 0 0,-1 1 0 0 0,1 0 0 0 0,-1 0-1 0 0,0-1 1 0 0,0 1 0 0 0,0-1 0 0 0,0 1 0 0 0,0-1 0 0 0,0 1-1 0 0,0-5 1 0 0,0-4-657 0 0,-2 8 422 0 0,1 1 1 0 0,0 0-1 0 0,0 0 0 0 0,0-1 0 0 0,1 1 0 0 0,-1 0 0 0 0,0 0 1 0 0,1-1-1 0 0,0 1 0 0 0,1-3 0 0 0,16 35 531 0 0,22 28 3505 0 0,-33-50-3575 0 0,-1-1 0 0 0,1 1 0 0 0,1-1 0 0 0,0-1 0 0 0,0 1 0 0 0,0-1 0 0 0,0 0 0 0 0,14 6 0 0 0,17 12-378 0 0,-38-24 259 0 0,-1 0-1 0 0,0 0 1 0 0,0 0 0 0 0,0 0 0 0 0,0 0-1 0 0,0 0 1 0 0,1 0 0 0 0,-1 0 0 0 0,0 0-1 0 0,0 0 1 0 0,0 0 0 0 0,0 0 0 0 0,1 1-1 0 0,-1-1 1 0 0,0 0 0 0 0,0-1 0 0 0,0 1-1 0 0,0 0 1 0 0,1 0 0 0 0,-1 0 0 0 0,0 0-1 0 0,0 0 1 0 0,0 0 0 0 0,0 0 0 0 0,1 0-1 0 0,-1 0 1 0 0,0 0 0 0 0,0 0 0 0 0,0 0 0 0 0,0 0-1 0 0,0-1 1 0 0,1 1 0 0 0,-1 0 0 0 0,0 0-1 0 0,0 0 1 0 0,0 0 0 0 0,0 0 0 0 0,0 0-1 0 0,0-1 1 0 0,0 1 0 0 0,0 0 0 0 0,0 0-1 0 0,1-1 1 0 0,0-11-206 0 0,-5-13 365 0 0,4 23-109 0 0,-2-8 65 0 0,2-1-1 0 0,-1 0 0 0 0,3-16 0 0 0,-2 24-95 0 0,0-1-1 0 0,1 1 1 0 0,-1-1 0 0 0,1 1-1 0 0,0 0 1 0 0,0-1 0 0 0,0 1-1 0 0,1 0 1 0 0,-1 0-1 0 0,1 0 1 0 0,0 0 0 0 0,-1 0-1 0 0,1 0 1 0 0,1 0 0 0 0,1-2-1 0 0,-3 4-4 0 0,0 0 0 0 0,-1 1 0 0 0,1-1 0 0 0,0 1 0 0 0,-1-1 0 0 0,1 1 0 0 0,0-1 0 0 0,0 1 0 0 0,0-1 0 0 0,0 1 0 0 0,-1 0 0 0 0,1-1 0 0 0,0 1 0 0 0,0 0 0 0 0,0 0 0 0 0,0 0 0 0 0,0 0 0 0 0,0 0 0 0 0,0 0 0 0 0,-1 0 0 0 0,1 0 0 0 0,0 0 0 0 0,0 0 0 0 0,0 0 0 0 0,0 0 0 0 0,0 1 0 0 0,0-1 0 0 0,0 0 0 0 0,-1 1 0 0 0,1-1 0 0 0,0 1 0 0 0,0-1 0 0 0,0 1 0 0 0,0 0 0 0 0,2 2 0 0 0,0 1 0 0 0,0 0 0 0 0,0 0 0 0 0,0 0 0 0 0,3 8 0 0 0,-4-8 0 0 0,0 0 0 0 0,0-1 0 0 0,0 1 0 0 0,1-1 0 0 0,-1 1 0 0 0,1-1 0 0 0,4 5 0 0 0,-1-5 0 0 0,0 0 0 0 0,1 0 0 0 0,-1-1 0 0 0,1 1 0 0 0,-1-1 0 0 0,1-1 0 0 0,0 1 0 0 0,0-1 0 0 0,0-1 0 0 0,10 1 0 0 0,25 4 0 0 0,-33-3-284 0 0,1 0 0 0 0,0 0 0 0 0,-1-1-1 0 0,1-1 1 0 0,16-1 0 0 0,-22 1 0 0 0,0-1 0 0 0,0 0 0 0 0,0 0 0 0 0,0 0 0 0 0,0-1-1 0 0,0 0 1 0 0,0 0 0 0 0,0 0 0 0 0,-1 0 0 0 0,1 0 0 0 0,-1-1 0 0 0,0 1 0 0 0,1-1 0 0 0,-1 0 0 0 0,3-4 0 0 0,4-4-1152 0 0,-1-1 1 0 0,0 0-1 0 0,-1-1 1 0 0,0 0 0 0 0,7-15-1 0 0,1-16 1386 0 0,-16 44 104 0 0,0 0 0 0 0,0 1-1 0 0,0-1 1 0 0,0 0 0 0 0,0 0 0 0 0,0 0-1 0 0,1 0 1 0 0,-1 0 0 0 0,0 0 0 0 0,0 0-1 0 0,0 0 1 0 0,0 0 0 0 0,0 0 0 0 0,0 0 0 0 0,0 0-1 0 0,1 0 1 0 0,-1 0 0 0 0,0 0 0 0 0,0 0-1 0 0,0 0 1 0 0,0 0 0 0 0,0 0 0 0 0,0 0-1 0 0,1 0 1 0 0,-1 0 0 0 0,0 0 0 0 0,0 0 0 0 0,0 0-1 0 0,0 0 1 0 0,0 0 0 0 0,0 0 0 0 0,0 0-1 0 0,0 0 1 0 0,1 0 0 0 0,-1 0 0 0 0,0 0-1 0 0,0 0 1 0 0,0-1 0 0 0,0 1 0 0 0,0 0 0 0 0,0 0-1 0 0,0 0 1 0 0,0 0 0 0 0,0 0 0 0 0,0 0-1 0 0,0 0 1 0 0,1-1 0 0 0,-1 1 0 0 0,0 0-1 0 0,0 0 1 0 0,0 0 0 0 0,0 0 0 0 0,0 0 0 0 0,0 0-1 0 0,0 0 1 0 0,0-1 0 0 0,0 1 0 0 0,0 0-1 0 0,0 0 1 0 0,0 0 0 0 0,0 0 0 0 0,0 0-1 0 0,0 0 1 0 0,-1-1 0 0 0,1 1 0 0 0,0 0-1 0 0,0 0 1 0 0,0 0 0 0 0,0 0 0 0 0,0 0 21 0 0,0 0 0 0 0,0 0 0 0 0,0 0 0 0 0,1 0 0 0 0,-1 0 0 0 0,0 0 1 0 0,0 1-1 0 0,0-1 0 0 0,0 0 0 0 0,0 0 0 0 0,0 0 0 0 0,1 0 0 0 0,-1 0 0 0 0,0 0 0 0 0,0 0 1 0 0,0 0-1 0 0,0 0 0 0 0,1 0 0 0 0,-1 0 0 0 0,0 0 0 0 0,0 0 0 0 0,0 0 0 0 0,0 0 0 0 0,0 0 0 0 0,1 0 1 0 0,-1 0-1 0 0,0 0 0 0 0,0 0 0 0 0,0 0 0 0 0,0 0 0 0 0,0 0 0 0 0,1 0 0 0 0,-1 0 0 0 0,0-1 1 0 0,0 1-1 0 0,0 0 0 0 0,0 0 0 0 0,0 0 0 0 0,0 0 0 0 0,1 0 0 0 0,-1 0 0 0 0,0 0 0 0 0,0-1 0 0 0,0 1 1 0 0,0 0-1 0 0,0 0 0 0 0,0 0 0 0 0,0 0 0 0 0,0 0 0 0 0,0-1 0 0 0,0 1 0 0 0,0 0 0 0 0,0 0 1 0 0,0 0-1 0 0,0 0 0 0 0,0 0 0 0 0,0-1 0 0 0,0 1 0 0 0,0 0 0 0 0,0 0 0 0 0,33 25 5685 0 0,-23-18-5337 0 0,-4-2-237 0 0,-1-1-91 0 0,1 0-1 0 0,-1 0 0 0 0,1 0 0 0 0,0-1 1 0 0,11 5-1 0 0,-2-2-42 0 0,-1 1 0 0 0,0 1 1 0 0,18 12-1 0 0,11 6-4 0 0,-32-19-288 0 0,-1 0 0 0 0,1 1 0 0 0,-1 0 0 0 0,-1 0 0 0 0,1 1 0 0 0,-1 0 0 0 0,8 13 0 0 0,-8-10-7536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17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9215 0 0,'5'45'5227'0'0,"5"11"-2588"0"0,3-1 1 0 0,34 92-1 0 0,-6-22-1920 0 0,-34-103-592 0 0,-4-15-49 0 0,0 0 1 0 0,-1 0 0 0 0,0 0-1 0 0,0 1 1 0 0,-1-1 0 0 0,0 1-1 0 0,0 0 1 0 0,-1 10 0 0 0,0-18-58 0 0,0 0 1 0 0,0 1 0 0 0,0-1-1 0 0,0 0 1 0 0,0 0 0 0 0,0 0-1 0 0,0 0 1 0 0,0 0-1 0 0,0 1 1 0 0,0-1 0 0 0,0 0-1 0 0,0 0 1 0 0,0 0 0 0 0,0 0-1 0 0,0 0 1 0 0,0 1 0 0 0,0-1-1 0 0,0 0 1 0 0,0 0-1 0 0,-1 0 1 0 0,1 0 0 0 0,0 0-1 0 0,0 0 1 0 0,0 0 0 0 0,0 0-1 0 0,0 1 1 0 0,0-1-1 0 0,-1 0 1 0 0,1 0 0 0 0,0 0-1 0 0,0 0 1 0 0,0 0 0 0 0,0 0-1 0 0,0 0 1 0 0,-1 0-1 0 0,1 0 1 0 0,0 0 0 0 0,0 0-1 0 0,0 0 1 0 0,0 0 0 0 0,-1 0-1 0 0,1 0 1 0 0,0 0 0 0 0,0 0-1 0 0,0 0 1 0 0,0 0-1 0 0,0 0 1 0 0,-1 0 0 0 0,-7-8 455 0 0,-5-10-92 0 0,11 14-358 0 0,1-1-1 0 0,0 1 0 0 0,0 0 1 0 0,0-1-1 0 0,1 1 0 0 0,-1 0 0 0 0,1-1 1 0 0,0 1-1 0 0,0-1 0 0 0,0 1 1 0 0,3-9-1 0 0,-1 0 12 0 0,2-1 0 0 0,7-19 0 0 0,-4 18-15 0 0,0 0 0 0 0,1 0 1 0 0,1 1-1 0 0,0 0 0 0 0,1 0 0 0 0,0 1 1 0 0,1 0-1 0 0,18-16 0 0 0,7-1-1415 0 0,70-45 0 0 0,-81 59-7140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0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16583 0 0,'-1'1'99'0'0,"0"-1"0"0"0,0 0-1 0 0,0 0 1 0 0,0 1 0 0 0,0-1-1 0 0,0 0 1 0 0,1 1 0 0 0,-1-1 0 0 0,0 1-1 0 0,0-1 1 0 0,0 1 0 0 0,1 0-1 0 0,-1-1 1 0 0,0 1 0 0 0,1 0 0 0 0,-1-1-1 0 0,1 1 1 0 0,-1 0 0 0 0,1 0-1 0 0,-1-1 1 0 0,1 1 0 0 0,-1 0-1 0 0,1 0 1 0 0,-1 1 0 0 0,-8 27 609 0 0,6-17-302 0 0,-16 45 316 0 0,3 2 0 0 0,3 0 0 0 0,2 0 0 0 0,-5 78 0 0 0,13-87-785 0 0,-3 0 0 0 0,-17 66 0 0 0,21-97-3022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1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0 495 13823 0 0,'2'-3'366'0'0,"0"-1"0"0"0,1 1 0 0 0,-1 0 0 0 0,1 0 0 0 0,-1 0 0 0 0,1 0 0 0 0,0 0 0 0 0,0 1 0 0 0,1-1 0 0 0,3-2 0 0 0,6-5 466 0 0,-10 8-698 0 0,193-155 4368 0 0,-151 124-4226 0 0,3 2 1 0 0,73-36-1 0 0,62-33-308 0 0,-107 53-7164 0 0,-58 35-83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58 457 9671 0 0,'-29'27'3219'0'0,"0"-2"5961"0"0,61-59-8713 0 0,1 2 0 0 0,73-55 0 0 0,87-42 883 0 0,-173 116-1332 0 0,317-178-4898 0 0,-290 168-2432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1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7 660 13823 0 0,'-1'-1'161'0'0,"1"1"0"0"0,-1 0 0 0 0,1-1 0 0 0,-1 1 0 0 0,1-1 0 0 0,-1 0-1 0 0,1 1 1 0 0,0-1 0 0 0,-1 1 0 0 0,1-1 0 0 0,0 1 0 0 0,0-1 0 0 0,-1 0 0 0 0,1 1-1 0 0,0-1 1 0 0,0 0 0 0 0,0 1 0 0 0,0-1 0 0 0,0 0 0 0 0,0 1 0 0 0,0-1 0 0 0,0 0-1 0 0,0 1 1 0 0,0-2 0 0 0,0-19 1453 0 0,0 20-1591 0 0,4-32 898 0 0,0 0 1 0 0,2 0-1 0 0,16-48 0 0 0,42-94-68 0 0,-55 152-747 0 0,11-31 52 0 0,-8 20-99 0 0,2 0 0 0 0,0 1-1 0 0,30-48 1 0 0,-44 81-59 0 0,0-1 0 0 0,0 1 0 0 0,1 0 0 0 0,-1-1 0 0 0,0 1 0 0 0,0-1 0 0 0,1 1 0 0 0,-1 0 0 0 0,0-1 0 0 0,0 1 0 0 0,1 0 0 0 0,-1-1 0 0 0,0 1 0 0 0,1 0 0 0 0,-1 0 0 0 0,1-1 0 0 0,-1 1 0 0 0,0 0 0 0 0,1 0 0 0 0,-1 0 0 0 0,1-1 0 0 0,-1 1 0 0 0,0 0 0 0 0,1 0-1 0 0,-1 0 1 0 0,1 0 0 0 0,-1 0 0 0 0,1 0 0 0 0,-1 0 0 0 0,1 0 0 0 0,6 12 2 0 0,-3 28-10 0 0,-4-37 3 0 0,4 140-237 0 0,-3-46-693 0 0,5 0 0 0 0,22 122 1 0 0,-22-194-360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2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37 9671 0 0,'-1'-1'233'0'0,"0"0"-1"0"0,0-1 0 0 0,0 1 0 0 0,0 0 0 0 0,0 0 0 0 0,1 0 1 0 0,-1-1-1 0 0,0 1 0 0 0,1-1 0 0 0,-1 1 0 0 0,0 0 1 0 0,1-1-1 0 0,0 1 0 0 0,-1-1 0 0 0,1 1 0 0 0,0-3 0 0 0,0 3-50 0 0,1 0 0 0 0,-1 0 0 0 0,1 0 0 0 0,-1 1 0 0 0,1-1 0 0 0,0 0 0 0 0,-1 1 0 0 0,1-1 0 0 0,0 1 0 0 0,0-1 0 0 0,-1 1 0 0 0,1-1 0 0 0,0 1 0 0 0,0-1 0 0 0,0 1 0 0 0,0 0 0 0 0,0-1 0 0 0,-1 1 1 0 0,1 0-1 0 0,0 0 0 0 0,0 0 0 0 0,0 0 0 0 0,0 0 0 0 0,0 0 0 0 0,0 0 0 0 0,0 0 0 0 0,0 0 0 0 0,0 0 0 0 0,0 0 0 0 0,1 1 0 0 0,5-1 285 0 0,0 1 1 0 0,1 0 0 0 0,-1 1 0 0 0,0 0 0 0 0,9 3 0 0 0,10 3-116 0 0,-19-6-481 0 0,15 5-584 0 0,0-1 0 0 0,30 3-1 0 0,-30-7-6558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81 7831 0 0,'0'-12'883'0'0,"0"11"-568"0"0,0 1 0 0 0,0-1 0 0 0,0 0 1 0 0,-1 1-1 0 0,1-1 0 0 0,0 1 0 0 0,0-1 0 0 0,-1 1 1 0 0,1-1-1 0 0,-1 1 0 0 0,1-1 0 0 0,0 1 0 0 0,-1-1 0 0 0,1 1 1 0 0,-1-1-1 0 0,1 1 0 0 0,-1 0 0 0 0,0-1 0 0 0,-13-3 5207 0 0,2 3-5469 0 0,3 0 55 0 0,1 1 0 0 0,0 1 0 0 0,0-1 0 0 0,0 1 1 0 0,-1 1-1 0 0,1-1 0 0 0,0 1 0 0 0,0 1 1 0 0,1 0-1 0 0,-1 0 0 0 0,-10 6 0 0 0,8-3 125 0 0,1 0-1 0 0,-1 1 0 0 0,2 0 0 0 0,-1 1 1 0 0,1 0-1 0 0,0 0 0 0 0,-11 15 1 0 0,7-4 32 0 0,0 0 1 0 0,1 0-1 0 0,1 2 1 0 0,1-1-1 0 0,1 1 1 0 0,1 0-1 0 0,1 1 1 0 0,-4 22-1 0 0,9-38-265 0 0,0 0 0 0 0,0 0 0 0 0,1 0 0 0 0,-1 0 0 0 0,2 0 0 0 0,-1 0 0 0 0,1 0 0 0 0,0 1 0 0 0,0-1 0 0 0,0 0 0 0 0,1-1 0 0 0,0 1 0 0 0,3 6 0 0 0,-4-9 0 0 0,1-1 0 0 0,0 1 0 0 0,0 0 0 0 0,0-1 0 0 0,0 1 0 0 0,1-1 0 0 0,-1 0 0 0 0,0 1 0 0 0,1-1 0 0 0,0 0 0 0 0,-1-1 0 0 0,1 1 0 0 0,0 0 0 0 0,0-1 0 0 0,0 0 0 0 0,0 1 0 0 0,0-1 0 0 0,1 0 0 0 0,-1-1 0 0 0,0 1 0 0 0,0-1 0 0 0,1 1 0 0 0,-1-1 0 0 0,0 0 0 0 0,6-1 0 0 0,1 0 0 0 0,-1-1 0 0 0,1 0 0 0 0,-1 0 0 0 0,0-1 0 0 0,0-1 0 0 0,-1 0 0 0 0,1 0 0 0 0,-1 0 0 0 0,12-9 0 0 0,7-6 0 0 0,33-30 0 0 0,-45 35 1 0 0,-1 0-1 0 0,-1 0 1 0 0,0-2-1 0 0,0 1 0 0 0,-2-2 1 0 0,15-26-1 0 0,-20 32-1 0 0,-1-1 0 0 0,0 0-1 0 0,-1-1 1 0 0,0 1 0 0 0,-1-1-1 0 0,0 1 1 0 0,-1-1-1 0 0,0 0 1 0 0,-1 0 0 0 0,-1 0-1 0 0,-1-14 1 0 0,0 21-33 0 0,0 0 1 0 0,0 1-1 0 0,-1-1 1 0 0,0 0-1 0 0,0 0 1 0 0,-1 1-1 0 0,-5-10 1 0 0,8 13-35 0 0,-1 0 0 0 0,0 0 0 0 0,0 1 0 0 0,0-1 0 0 0,-1 1 0 0 0,1-1 1 0 0,0 1-1 0 0,0 0 0 0 0,-1-1 0 0 0,1 1 0 0 0,-1 0 0 0 0,1 0 0 0 0,-1 0 1 0 0,0 0-1 0 0,1 0 0 0 0,-1 0 0 0 0,0 0 0 0 0,0 1 0 0 0,1-1 0 0 0,-1 1 1 0 0,0-1-1 0 0,0 1 0 0 0,0 0 0 0 0,0 0 0 0 0,0-1 0 0 0,0 1 1 0 0,1 1-1 0 0,-4-1 0 0 0,-3 4-1836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2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4 16127 0 0,'0'-1'138'0'0,"-1"1"-1"0"0,1 0 0 0 0,0 0 1 0 0,-1-1-1 0 0,1 1 0 0 0,0 0 1 0 0,-1 0-1 0 0,1 0 0 0 0,0-1 1 0 0,-1 1-1 0 0,1 0 0 0 0,0 0 1 0 0,-1 0-1 0 0,1 0 0 0 0,0 0 1 0 0,-1 0-1 0 0,1 0 0 0 0,-1 0 1 0 0,1 0-1 0 0,0 0 0 0 0,-1 0 1 0 0,1 0-1 0 0,0 0 0 0 0,-1 0 1 0 0,1 0-1 0 0,-1 0 0 0 0,1 0 1 0 0,0 0-1 0 0,-1 0 0 0 0,1 1 1 0 0,0-1-1 0 0,-1 0 0 0 0,1 0 1 0 0,0 0-1 0 0,-1 1 0 0 0,-2 14 1915 0 0,8 19-1063 0 0,-3-26-881 0 0,1-1 0 0 0,1 0-1 0 0,7 12 1 0 0,-4-8-132 0 0,0 0 0 0 0,1 0 0 0 0,14 14-1 0 0,-11-12-33 0 0,-2-2-166 0 0,1-2-1580 0 0,37 32-6237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49 332 11055 0 0,'-19'-61'1925'0'0,"12"35"682"0"0,-11-24 0 0 0,14 70-546 0 0,22 436-133 0 0,-13-420-1808 0 0,5 23-43 0 0,-9-48-68 0 0,0-3-9 0 0,0 0 0 0 0,0 0 1 0 0,1 0-1 0 0,0 0 0 0 0,1-1 0 0 0,-1 1 1 0 0,1-1-1 0 0,7 12 0 0 0,-10-19 0 0 0,1 1 0 0 0,-1-1 0 0 0,1 1 0 0 0,-1-1 0 0 0,1 0 0 0 0,0 1 0 0 0,-1-1 0 0 0,1 0 0 0 0,-1 0 0 0 0,1 0 0 0 0,0 1 0 0 0,-1-1 0 0 0,1 0 0 0 0,0 0 0 0 0,-1 0 0 0 0,1 0 0 0 0,0 0 0 0 0,-1 0 0 0 0,1 0 0 0 0,0 0 0 0 0,-1 0 0 0 0,1-1 0 0 0,0 1 0 0 0,-1 0 0 0 0,1 0 0 0 0,0-1 0 0 0,-1 1 0 0 0,1 0 0 0 0,-1-1 0 0 0,1 1 0 0 0,-1 0 0 0 0,1-1 0 0 0,-1 1 0 0 0,1-1 0 0 0,-1 1 0 0 0,1-1 0 0 0,-1 1 0 0 0,1-1 0 0 0,-1 1 0 0 0,0-1 0 0 0,1-1 0 0 0,20-29 0 0 0,-16 23 0 0 0,31-55-33 0 0,-27 44 16 0 0,1 1 0 0 0,0 1 0 0 0,2 0 0 0 0,0 0-1 0 0,24-24 1 0 0,-35 40 21 0 0,0-1 0 0 0,0 1-1 0 0,1-1 1 0 0,-1 1 0 0 0,1 0 0 0 0,0 0 0 0 0,-1 0-1 0 0,1 0 1 0 0,0 0 0 0 0,0 0 0 0 0,-1 0-1 0 0,1 0 1 0 0,0 1 0 0 0,0-1 0 0 0,0 1 0 0 0,0-1-1 0 0,0 1 1 0 0,0 0 0 0 0,0 0 0 0 0,0 0-1 0 0,0 0 1 0 0,0 0 0 0 0,0 0 0 0 0,0 1 0 0 0,0-1-1 0 0,-1 1 1 0 0,1-1 0 0 0,0 1 0 0 0,0 0-1 0 0,0-1 1 0 0,0 1 0 0 0,-1 0 0 0 0,1 0 0 0 0,0 0-1 0 0,1 2 1 0 0,0 1 5 0 0,1-1 0 0 0,-2 1 0 0 0,1-1 0 0 0,0 1 0 0 0,-1 0 1 0 0,0 0-1 0 0,1 1 0 0 0,-2-1 0 0 0,1 0 0 0 0,0 1 0 0 0,-1-1 0 0 0,0 1 0 0 0,0-1 0 0 0,0 6 0 0 0,0 4-5 0 0,-1 1 0 0 0,-1 0 0 0 0,0 0 0 0 0,-1-1 0 0 0,-1 1 0 0 0,0-1 0 0 0,-1 1 0 0 0,-1-1 0 0 0,0-1 0 0 0,-1 1 0 0 0,0-1 0 0 0,-1 1 0 0 0,0-2 0 0 0,-1 1 0 0 0,-16 17 0 0 0,5-15 152 0 0,16-16 188 0 0,12-9-100 0 0,7-2-167 0 0,1 0 1 0 0,1 0-1 0 0,31-14 0 0 0,-27 14 25 0 0,38-25-1 0 0,-45 26-123 0 0,-1-2 0 0 0,0 0 0 0 0,-1 0-1 0 0,0-1 1 0 0,-1-1 0 0 0,-1 0 0 0 0,0-1 0 0 0,-1 0-1 0 0,-1 0 1 0 0,0-1 0 0 0,-2 0 0 0 0,0-1 0 0 0,7-26-1 0 0,-13 42 11 0 0,-1 0-1 0 0,1 0 0 0 0,-1 0 0 0 0,0 0 0 0 0,0-1 0 0 0,0 1 0 0 0,0 0 0 0 0,0 0 0 0 0,0 0 0 0 0,-1-3 0 0 0,-6 0-74 0 0,-7 11 27 0 0,8-1 63 0 0,0 0-1 0 0,1 0 1 0 0,0 1 0 0 0,-1 0 0 0 0,2-1-1 0 0,-1 2 1 0 0,1-1 0 0 0,0 1-1 0 0,-5 9 1 0 0,0 5 16 0 0,-13 41-1 0 0,20-55-12 0 0,0 0 1 0 0,0 0-1 0 0,1 1 0 0 0,0-1 0 0 0,0 1 1 0 0,1-1-1 0 0,0 1 0 0 0,1-1 0 0 0,1 15 1 0 0,-1-20-6 0 0,0 0 1 0 0,0 1 0 0 0,-1-1 0 0 0,1 0 0 0 0,0 0 0 0 0,1 1 0 0 0,-1-1 0 0 0,0 0 0 0 0,1 0 0 0 0,-1 0 0 0 0,1-1 0 0 0,0 1 0 0 0,-1 0 0 0 0,1-1-1 0 0,0 1 1 0 0,0-1 0 0 0,0 1 0 0 0,0-1 0 0 0,0 0 0 0 0,1 0 0 0 0,-1 0 0 0 0,0 0 0 0 0,0 0 0 0 0,1 0 0 0 0,-1-1 0 0 0,1 1 0 0 0,-1-1 0 0 0,0 0-1 0 0,1 0 1 0 0,-1 1 0 0 0,1-2 0 0 0,-1 1 0 0 0,5-1 0 0 0,-1 1-75 0 0,1-1 1 0 0,-1 0-1 0 0,0-1 0 0 0,0 0 0 0 0,0 0 0 0 0,0 0 0 0 0,0 0 1 0 0,0-1-1 0 0,0 0 0 0 0,-1 0 0 0 0,1-1 0 0 0,-1 0 1 0 0,0 0-1 0 0,0 0 0 0 0,-1 0 0 0 0,1-1 0 0 0,-1 0 1 0 0,0 0-1 0 0,0 0 0 0 0,4-7 0 0 0,4-10-834 0 0,-2 0-1 0 0,0 0 0 0 0,-1-1 1 0 0,5-25-1 0 0,0 6-550 0 0,86-282-1462 0 0,-65 204 5890 0 0,-31 100-1931 0 0,0 0 1 0 0,-2 0 0 0 0,0 0-1 0 0,-1-23 1 0 0,-1 43-990 0 0,0-1 0 0 0,0 1 0 0 0,1-1 0 0 0,-1 1 0 0 0,0-1 0 0 0,0 1 0 0 0,0-1 1 0 0,0 1-1 0 0,0-1 0 0 0,0 1 0 0 0,0-1 0 0 0,-1 1 0 0 0,1-1 0 0 0,0 1 0 0 0,0-1 0 0 0,0 1 0 0 0,0-1 0 0 0,-1 1 0 0 0,1 0 1 0 0,0-1-1 0 0,0 1 0 0 0,-1-1 0 0 0,1 1 0 0 0,0 0 0 0 0,-1-1 0 0 0,1 1 0 0 0,0 0 0 0 0,-1-1 0 0 0,0 1 0 0 0,-8 10 610 0 0,-9 26-377 0 0,18-34-243 0 0,-15 36-22 0 0,3 0 0 0 0,1 1 0 0 0,1 1 0 0 0,3 0 0 0 0,1 0 0 0 0,2 0 0 0 0,1 63 0 0 0,5-54-18 0 0,6 15 0 0 0,7-11 12 0 0,-6-33 36 0 0,14 18-23 0 0,-19-31-11 0 0,0 0 0 0 0,0 0 0 0 0,1 0-1 0 0,10 10 1 0 0,-6-7-5 0 0,7 5 33 0 0,19 9-50 0 0,-33-23-34 0 0,0 0-1 0 0,-1 0 0 0 0,1 0 0 0 0,0 0 0 0 0,0-1 0 0 0,0 1 1 0 0,0-1-1 0 0,-1 1 0 0 0,1-1 0 0 0,0 0 0 0 0,0 1 0 0 0,0-1 1 0 0,0 0-1 0 0,0 0 0 0 0,0-1 0 0 0,0 1 0 0 0,0 0 1 0 0,0-1-1 0 0,0 1 0 0 0,0-1 0 0 0,0 1 0 0 0,0-1 0 0 0,-1 0 1 0 0,1 0-1 0 0,0 0 0 0 0,0 0 0 0 0,-1 0 0 0 0,1 0 0 0 0,-1 0 1 0 0,3-4-1 0 0,3-1-440 0 0,-1-1 0 0 0,0-1 0 0 0,-1 1 1 0 0,9-16-1 0 0,-9 15 83 0 0,100-198-12944 0 0,-75 135 13163 0 0,-1-1 6044 0 0,-29 72-5691 0 0,1 0 0 0 0,-1 0 0 0 0,0-1 0 0 0,0 1 0 0 0,1 0 0 0 0,-1-1 0 0 0,0 1 0 0 0,0 0 0 0 0,0-1 0 0 0,0 1 0 0 0,0 0 0 0 0,1-1 0 0 0,-1 1 1 0 0,0 0-1 0 0,0-1 0 0 0,0 1 0 0 0,0 0 0 0 0,0-1 0 0 0,0 1 0 0 0,0-1 0 0 0,0 1 0 0 0,0 0 0 0 0,0-1 0 0 0,0 1 0 0 0,-1 0 0 0 0,1-1 0 0 0,0 1 0 0 0,0 0 1 0 0,0-1-1 0 0,0 1 0 0 0,0 0 0 0 0,-1-1 0 0 0,1 1 0 0 0,0 0 0 0 0,0-1 0 0 0,-1 1 0 0 0,1-1 0 0 0,-15 6 2746 0 0,-17 17-1500 0 0,23-13-1174 0 0,0 1 0 0 0,1 0-1 0 0,0 0 1 0 0,1 0 0 0 0,0 1 0 0 0,0 0-1 0 0,1 1 1 0 0,1-1 0 0 0,-8 24 0 0 0,9-24-171 0 0,1 0 0 0 0,1 0 0 0 0,0 0 0 0 0,0 0 1 0 0,1 0-1 0 0,1 0 0 0 0,0 0 0 0 0,0 0 0 0 0,1 0 1 0 0,0 1-1 0 0,6 18 0 0 0,-7-28-73 0 0,1 0 0 0 0,-1 0 0 0 0,1-1 0 0 0,0 1 0 0 0,-1 0 0 0 0,1 0 0 0 0,0-1 0 0 0,0 1 0 0 0,0-1 0 0 0,0 1 0 0 0,1-1 0 0 0,-1 1 0 0 0,0-1 0 0 0,1 1 0 0 0,-1-1 0 0 0,1 0 0 0 0,-1 0 0 0 0,1 0 0 0 0,-1 0 0 0 0,1 0 0 0 0,0 0 0 0 0,-1 0 0 0 0,1-1 0 0 0,0 1 0 0 0,0-1 0 0 0,0 1 0 0 0,0-1 0 0 0,0 0 0 0 0,-1 1 0 0 0,1-1 0 0 0,0 0 0 0 0,0 0 0 0 0,0 0 0 0 0,0-1 0 0 0,0 1 0 0 0,0 0 0 0 0,0-1 0 0 0,-1 1 0 0 0,5-2 0 0 0,0-1 0 0 0,0 0 0 0 0,0 0 0 0 0,0 0 0 0 0,0-1 0 0 0,0 0 0 0 0,-1 0 0 0 0,0 0 0 0 0,0-1 0 0 0,0 1 0 0 0,5-7 0 0 0,6-12-233 0 0,-2-1 1 0 0,0 0-1 0 0,11-29 0 0 0,-18 39 84 0 0,22-56-296 0 0,-21 46 204 0 0,2 1 1 0 0,1-1-1 0 0,23-36 0 0 0,-33 59 241 0 0,-1 0-1 0 0,1 0 1 0 0,0 1-1 0 0,-1-1 1 0 0,1 0-1 0 0,0 0 1 0 0,0 0 0 0 0,-1 0-1 0 0,1 1 1 0 0,0-1-1 0 0,0 0 1 0 0,0 1-1 0 0,0-1 1 0 0,0 1-1 0 0,0-1 1 0 0,0 1-1 0 0,0-1 1 0 0,0 1-1 0 0,0 0 1 0 0,0 0 0 0 0,2-1-1 0 0,-2 1 0 0 0,0 1 0 0 0,0-1 0 0 0,0 0 0 0 0,-1 1 0 0 0,1-1 0 0 0,0 1-1 0 0,0-1 1 0 0,0 1 0 0 0,-1-1 0 0 0,1 1 0 0 0,0-1 0 0 0,0 1 0 0 0,-1 0 0 0 0,1-1 0 0 0,-1 1 0 0 0,1 0-1 0 0,-1 0 1 0 0,1-1 0 0 0,0 3 0 0 0,1 1-2 0 0,0 0-1 0 0,-1 1 0 0 0,1-1 1 0 0,-1 0-1 0 0,0 1 1 0 0,0-1-1 0 0,0 1 1 0 0,-1 9-1 0 0,-3 20 226 0 0,-9 36-1 0 0,7-47-60 0 0,1 0 0 0 0,1 0 0 0 0,1 1 0 0 0,1 31 0 0 0,1-54-156 0 0,0 0 0 0 0,0-1 0 0 0,0 1 1 0 0,0-1-1 0 0,0 1 0 0 0,0 0 0 0 0,0-1 0 0 0,0 1 0 0 0,0-1 0 0 0,0 1 0 0 0,0 0 0 0 0,0-1 0 0 0,1 1 0 0 0,-1-1 1 0 0,0 1-1 0 0,1-1 0 0 0,-1 1 0 0 0,0-1 0 0 0,1 1 0 0 0,-1-1 0 0 0,0 1 0 0 0,1-1 0 0 0,-1 1 0 0 0,1-1 0 0 0,-1 0 1 0 0,1 1-1 0 0,0 0 0 0 0,0-2-3 0 0,-1 1-1 0 0,1 0 1 0 0,0 0 0 0 0,0-1 0 0 0,-1 1 0 0 0,1 0 0 0 0,0-1-1 0 0,-1 1 1 0 0,1-1 0 0 0,0 1 0 0 0,-1-1 0 0 0,1 1 0 0 0,-1-1-1 0 0,1 1 1 0 0,-1-1 0 0 0,1 1 0 0 0,0-2 0 0 0,23-37-31 0 0,-22 34 42 0 0,10-19-149 0 0,-1 0 1 0 0,9-30-1 0 0,15-34-449 0 0,-35 87 585 0 0,0 0 0 0 0,1 1 0 0 0,-1-1 0 0 0,0 0 0 0 0,0 1 0 0 0,0-1 0 0 0,1 1 0 0 0,-1-1 0 0 0,0 0 0 0 0,1 1 0 0 0,-1-1 0 0 0,0 1 0 0 0,1-1 0 0 0,-1 1 0 0 0,1-1 0 0 0,-1 1 0 0 0,1-1 0 0 0,-1 1 0 0 0,1-1 0 0 0,-1 1 0 0 0,1 0 0 0 0,-1-1 0 0 0,1 1 0 0 0,0 0 0 0 0,-1 0 0 0 0,1-1 0 0 0,-1 1 0 0 0,1 0 0 0 0,0 0 0 0 0,-1 0 0 0 0,1 0 0 0 0,0 0 0 0 0,2 2 0 0 0,0 0 0 0 0,0 1 0 0 0,0-1 0 0 0,-1 1 0 0 0,0 0 0 0 0,1 0 0 0 0,1 3 0 0 0,11 14 0 0 0,25 25 0 0 0,-32-38 0 0 0,0 0 0 0 0,0-1 0 0 0,12 8 0 0 0,-13-10-15 0 0,0 0 0 0 0,0 0 0 0 0,1-1 0 0 0,0 0-1 0 0,-1 0 1 0 0,1-1 0 0 0,0 0 0 0 0,0-1 0 0 0,0 1 0 0 0,0-1 0 0 0,1-1 0 0 0,-1 0-1 0 0,0 0 1 0 0,0 0 0 0 0,0-1 0 0 0,0 0 0 0 0,0-1 0 0 0,0 0 0 0 0,12-4-1 0 0,-17 4 8 0 0,-1 0 0 0 0,1 1 0 0 0,-1-1 0 0 0,0 0 0 0 0,0 0 0 0 0,0 0 0 0 0,0-1 0 0 0,0 1 0 0 0,0 0 0 0 0,-1-1 0 0 0,1 1 0 0 0,-1-1 0 0 0,1 0 0 0 0,-1 1-1 0 0,0-1 1 0 0,0 0 0 0 0,0 0 0 0 0,0 0 0 0 0,-1 1 0 0 0,1-1 0 0 0,-1 0 0 0 0,0-5 0 0 0,1-7 325 0 0,-2 0 0 0 0,1 0 0 0 0,-4-16 1 0 0,3 27-163 0 0,-3-14 48 0 0,0 0-1 0 0,-2 0 1 0 0,0 1 0 0 0,-1-1-1 0 0,-9-16 1 0 0,-5-12-1102 0 0,19 39-617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5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1272 19807 0 0,'-7'-1'764'0'0,"6"1"-697"0"0,0 0 0 0 0,0 1 1 0 0,0-1-1 0 0,0-1 0 0 0,0 1 1 0 0,0 0-1 0 0,0 0 0 0 0,0 0 0 0 0,0 0 1 0 0,0-1-1 0 0,0 1 0 0 0,0 0 1 0 0,1-1-1 0 0,-1 1 0 0 0,0-1 1 0 0,0 1-1 0 0,0-1 0 0 0,0 1 0 0 0,1-1 1 0 0,-1 0-1 0 0,0 1 0 0 0,1-1 1 0 0,-1 0-1 0 0,0 0 0 0 0,0-1 0 0 0,1 1-53 0 0,0-1-1 0 0,0 0 0 0 0,0 1 1 0 0,0-1-1 0 0,0 0 0 0 0,0 0 0 0 0,0 1 1 0 0,1-1-1 0 0,-1 0 0 0 0,1 1 0 0 0,-1-1 1 0 0,1 1-1 0 0,-1-1 0 0 0,1 0 1 0 0,0 1-1 0 0,0-1 0 0 0,0 1 0 0 0,0 0 1 0 0,0-1-1 0 0,0 1 0 0 0,0 0 0 0 0,1 0 1 0 0,-1 0-1 0 0,0-1 0 0 0,1 1 1 0 0,-1 1-1 0 0,1-1 0 0 0,1-1 0 0 0,9-5-33 0 0,0 0-1 0 0,20-7 0 0 0,-23 10 49 0 0,372-134-28 0 0,-168 66 0 0 0,1164-347-459 0 0,-785 265 6 0 0,430-67 235 0 0,-715 161 164 0 0,-159 30-186 0 0,28-7-1138 0 0,187-14-1 0 0,-350 50 1112 0 0,-7 0-40 0 0,1 0 0 0 0,-1 1 0 0 0,0 0 0 0 0,0 0 0 0 0,0 0 0 0 0,0 1 0 0 0,11 2 0 0 0,-10 3-5445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52:15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1804 20271 0 0,'7'-5'296'0'0,"-1"0"-1"0"0,1 0 1 0 0,0 1-1 0 0,0 0 1 0 0,0 0-1 0 0,0 1 1 0 0,10-4-1 0 0,25-12-139 0 0,410-221 381 0 0,14 19-258 0 0,574-192 182 0 0,-791 325-415 0 0,883-287-105 0 0,-888 304-289 0 0,443-120-28 0 0,10 55-3232 0 0,-590 124-3548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1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69 188 8751 0 0,'-1'5'312'0'0,"0"0"0"0"0,0 0 0 0 0,0 0 0 0 0,1 0 0 0 0,0 0 0 0 0,0 0-1 0 0,0 0 1 0 0,2 5 0 0 0,-1 2 75 0 0,1 17 763 0 0,2-1 0 0 0,1 1 0 0 0,10 31 0 0 0,34 82 1371 0 0,-6-20-1509 0 0,-43-121-1005 0 0,1 2 83 0 0,1 1 0 0 0,-1 0-1 0 0,0 0 1 0 0,0 0-1 0 0,-1 0 1 0 0,1 1 0 0 0,-1-1-1 0 0,0 0 1 0 0,0 0-1 0 0,0 0 1 0 0,-1 6 0 0 0,1-9-71 0 0,0-1 0 0 0,0 0 1 0 0,0 0-1 0 0,-1 0 1 0 0,1 0-1 0 0,0 1 1 0 0,0-1-1 0 0,0 0 1 0 0,0 0-1 0 0,0 0 1 0 0,0 1-1 0 0,0-1 1 0 0,-1 0-1 0 0,1 0 1 0 0,0 0-1 0 0,0 0 1 0 0,0 0-1 0 0,0 0 1 0 0,-1 1-1 0 0,1-1 1 0 0,0 0-1 0 0,0 0 1 0 0,0 0-1 0 0,-1 0 1 0 0,1 0-1 0 0,0 0 1 0 0,0 0-1 0 0,0 0 0 0 0,-1 0 1 0 0,1 0-1 0 0,0 0 1 0 0,0 0-1 0 0,0 0 1 0 0,-1 0-1 0 0,1 0 1 0 0,0 0-1 0 0,-1 0 1 0 0,-8-6 320 0 0,-7-10-14 0 0,-3-10-220 0 0,1 0 0 0 0,1-2 1 0 0,1 0-1 0 0,2-1 0 0 0,1 0 0 0 0,1-1 0 0 0,-13-50 0 0 0,17 45-82 0 0,1 0 0 0 0,2-1 0 0 0,2 1 0 0 0,1-1-1 0 0,1 0 1 0 0,7-58 0 0 0,-5 86-23 0 0,0 1-1 0 0,1-1 1 0 0,0 0 0 0 0,0 1-1 0 0,1-1 1 0 0,0 1-1 0 0,0 0 1 0 0,1 0 0 0 0,0 0-1 0 0,8-10 1 0 0,-11 15-14 0 0,1 0 1 0 0,0 0-1 0 0,0 0 1 0 0,0 0-1 0 0,0 1 1 0 0,0-1-1 0 0,1 1 1 0 0,-1-1-1 0 0,1 1 1 0 0,-1 0-1 0 0,0 0 0 0 0,1 0 1 0 0,0 0-1 0 0,-1 1 1 0 0,1-1-1 0 0,-1 1 1 0 0,1 0-1 0 0,0-1 1 0 0,-1 1-1 0 0,1 0 1 0 0,0 0-1 0 0,-1 1 1 0 0,1-1-1 0 0,0 1 0 0 0,-1-1 1 0 0,1 1-1 0 0,0 0 1 0 0,-1 0-1 0 0,0 0 1 0 0,1 0-1 0 0,-1 0 1 0 0,1 1-1 0 0,-1-1 1 0 0,3 3-1 0 0,-2-2 9 0 0,0 0 0 0 0,1 1 0 0 0,-1 0-1 0 0,0 0 1 0 0,0 0 0 0 0,-1 0 0 0 0,1 0 0 0 0,-1 0 0 0 0,1 1-1 0 0,-1 0 1 0 0,0-1 0 0 0,0 1 0 0 0,-1 0 0 0 0,1 0 0 0 0,-1 0-1 0 0,0 0 1 0 0,0 0 0 0 0,0 0 0 0 0,0 0 0 0 0,-1 0-1 0 0,1 0 1 0 0,-1 0 0 0 0,0 1 0 0 0,-1-1 0 0 0,1 0 0 0 0,-1 0-1 0 0,0 0 1 0 0,-2 7 0 0 0,1-4 49 0 0,0 0 0 0 0,-1 0 0 0 0,0 0 0 0 0,0 0 0 0 0,-1-1 0 0 0,0 1 1 0 0,0-1-1 0 0,0 0 0 0 0,-1 0 0 0 0,0-1 0 0 0,0 1 0 0 0,0-1 0 0 0,-1 0 0 0 0,0-1 0 0 0,-11 8 0 0 0,16-11-92 0 0,-1 0-1 0 0,1-1 1 0 0,0 1 0 0 0,-1 0-1 0 0,1-1 1 0 0,-1 1 0 0 0,1-1-1 0 0,-1 0 1 0 0,1 1 0 0 0,-1-1-1 0 0,0 0 1 0 0,1 0 0 0 0,-1 0-1 0 0,1 0 1 0 0,-1 0 0 0 0,1 0-1 0 0,-1-1 1 0 0,1 1 0 0 0,-1 0-1 0 0,0-1 1 0 0,1 1 0 0 0,0-1-1 0 0,-1 0 1 0 0,1 1 0 0 0,-3-3-1 0 0,3 2-189 0 0,1 1 1 0 0,-1-1-1 0 0,0 0 0 0 0,1-1 0 0 0,-1 1 1 0 0,0 0-1 0 0,1 0 0 0 0,0 0 0 0 0,-1 0 1 0 0,1 0-1 0 0,0 0 0 0 0,-1-1 0 0 0,1 1 0 0 0,0 0 1 0 0,0 0-1 0 0,0 0 0 0 0,0-1 0 0 0,0 1 1 0 0,0 0-1 0 0,0 0 0 0 0,1 0 0 0 0,-1-1 0 0 0,0 1 1 0 0,1 0-1 0 0,-1 0 0 0 0,1 0 0 0 0,-1 0 1 0 0,1 0-1 0 0,-1 0 0 0 0,1 0 0 0 0,0 0 0 0 0,0 0 1 0 0,1-1-1 0 0,4-7-5298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17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63 7831 0 0,'2'-5'650'0'0,"8"-25"-681"0"0,-10 29 545 0 0,0-1 1 0 0,1 1 0 0 0,-1 0 0 0 0,0 0 0 0 0,0-1-1 0 0,0 1 1 0 0,0 0 0 0 0,0-1 0 0 0,-1 1 0 0 0,1 0-1 0 0,0 0 1 0 0,-1-2 0 0 0,-8 10 4515 0 0,-8 15-3080 0 0,17-22-1920 0 0,-26 53 1624 0 0,25-50-1547 0 0,0 0-1 0 0,0 1 0 0 0,0-1 0 0 0,0 1 0 0 0,0-1 1 0 0,1 0-1 0 0,-1 1 0 0 0,1-1 0 0 0,0 1 0 0 0,0-1 0 0 0,1 1 1 0 0,-1-1-1 0 0,1 1 0 0 0,1 4 0 0 0,-2-8-103 0 0,0 1 1 0 0,0 0-1 0 0,1-1 0 0 0,-1 1 1 0 0,0-1-1 0 0,1 1 0 0 0,-1 0 0 0 0,1-1 1 0 0,-1 1-1 0 0,0-1 0 0 0,1 1 1 0 0,-1-1-1 0 0,1 1 0 0 0,-1-1 1 0 0,1 0-1 0 0,0 1 0 0 0,-1-1 0 0 0,1 0 1 0 0,-1 1-1 0 0,1-1 0 0 0,0 0 1 0 0,-1 0-1 0 0,1 1 0 0 0,0-1 0 0 0,-1 0 1 0 0,1 0-1 0 0,0 0 0 0 0,-1 0 1 0 0,1 0-1 0 0,0 0 0 0 0,0 0 0 0 0,-1 0 1 0 0,1 0-1 0 0,0 0 0 0 0,-1-1 1 0 0,1 1-1 0 0,0 0 0 0 0,-1 0 1 0 0,1-1-1 0 0,-1 1 0 0 0,1 0 0 0 0,0-1 1 0 0,-1 1-1 0 0,1 0 0 0 0,-1-1 1 0 0,1 1-1 0 0,-1-1 0 0 0,1 1 0 0 0,-1-1 1 0 0,1 0-1 0 0,3-3 14 0 0,-1 1 1 0 0,1-1-1 0 0,-1 1 0 0 0,0-1 1 0 0,4-6-1 0 0,-2 0-308 0 0,-1 0 0 0 0,1 0 0 0 0,-2 0-1 0 0,1-1 1 0 0,-1 1 0 0 0,-1-1 0 0 0,0 0 0 0 0,-1 0-1 0 0,1-18 1 0 0,-2 32 60 0 0,1 0 0 0 0,-1 0 0 0 0,1 0 0 0 0,0 0-1 0 0,0 0 1 0 0,0 0 0 0 0,0 0 0 0 0,1-1 0 0 0,-1 1 0 0 0,1 0 0 0 0,0-1 0 0 0,0 1-1 0 0,0-1 1 0 0,0 0 0 0 0,0 1 0 0 0,0-1 0 0 0,5 3 0 0 0,-4-2 220 0 0,1-1 0 0 0,-1 0 0 0 0,0 0 0 0 0,1 0 0 0 0,-1 0 0 0 0,1-1 0 0 0,-1 1 0 0 0,1-1 0 0 0,0 0 0 0 0,-1 0 0 0 0,1 0 0 0 0,0-1 0 0 0,0 1 0 0 0,0-1 0 0 0,4 0 0 0 0,-1-1-414 0 0,-1-1 0 0 0,0 1 0 0 0,1-1-1 0 0,-1 0 1 0 0,0-1 0 0 0,0 0 0 0 0,-1 0 0 0 0,1 0-1 0 0,9-7 1 0 0,1-2-4859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1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64 384 4631 0 0,'-2'-22'-274'0'0,"-7"-2"4684"0"0,9 23-4122 0 0,0 1-1 0 0,-1-1 0 0 0,1 0 1 0 0,0 0-1 0 0,-1 1 0 0 0,1-1 1 0 0,-1 1-1 0 0,1-1 0 0 0,-1 0 1 0 0,1 1-1 0 0,-1-1 0 0 0,0 1 1 0 0,1-1-1 0 0,-1 1 1 0 0,0 0-1 0 0,1-1 0 0 0,-1 1 1 0 0,0 0-1 0 0,1-1 0 0 0,-1 1 1 0 0,-1-1-1 0 0,1 2-27 0 0,0-1 0 0 0,0 0 0 0 0,-1 1 0 0 0,1-1 0 0 0,0 1 0 0 0,0-1 0 0 0,0 1 0 0 0,0-1 0 0 0,1 1 0 0 0,-1 0 0 0 0,0-1 0 0 0,0 1 1 0 0,0 0-1 0 0,0 0 0 0 0,1 0 0 0 0,-1-1 0 0 0,0 1 0 0 0,1 0 0 0 0,-1 0 0 0 0,0 2 0 0 0,-2 3 29 0 0,0 0 0 0 0,0 1 0 0 0,0-1 0 0 0,1 1 0 0 0,0 0 0 0 0,1 0 0 0 0,-1-1 0 0 0,1 1 0 0 0,1 0 0 0 0,-1 0 0 0 0,1 0 0 0 0,0 0 0 0 0,1 0-1 0 0,2 11 1 0 0,-3-17-278 0 0,0 0-1 0 0,0-1 0 0 0,0 1 1 0 0,0-1-1 0 0,1 1 1 0 0,-1-1-1 0 0,0 1 0 0 0,0-1 1 0 0,1 0-1 0 0,-1 1 0 0 0,0-1 1 0 0,1 1-1 0 0,-1-1 0 0 0,0 1 1 0 0,1-1-1 0 0,-1 0 0 0 0,1 1 1 0 0,-1-1-1 0 0,0 0 0 0 0,1 0 1 0 0,-1 1-1 0 0,1-1 0 0 0,-1 0 1 0 0,1 0-1 0 0,-1 0 0 0 0,1 1 1 0 0,-1-1-1 0 0,1 0 0 0 0,-1 0 1 0 0,1 0-1 0 0,0 0 1 0 0,1 0-4 0 0,-1-1 0 0 0,1 1 0 0 0,-1-1 0 0 0,0 1 0 0 0,1-1 0 0 0,-1 1 0 0 0,0-1 0 0 0,1 0 0 0 0,-1 0 0 0 0,0 0 0 0 0,2-1 0 0 0,1-1-9 0 0,0-1 0 0 0,0 0 0 0 0,-1 0 0 0 0,1 0-1 0 0,3-7 1 0 0,5-14-26 0 0,-8 16-215 0 0,0 1 0 0 0,1-1-1 0 0,8-13 1 0 0,-13 22 222 0 0,1 0 0 0 0,-1 0 1 0 0,0-1-1 0 0,0 1 1 0 0,0 0-1 0 0,0 0 0 0 0,0 0 1 0 0,0 0-1 0 0,1-1 0 0 0,-1 1 1 0 0,0 0-1 0 0,0 0 0 0 0,0 0 1 0 0,0 0-1 0 0,1-1 0 0 0,-1 1 1 0 0,0 0-1 0 0,0 0 0 0 0,0 0 1 0 0,1 0-1 0 0,-1 0 0 0 0,0 0 1 0 0,0 0-1 0 0,1 0 0 0 0,-1 0 1 0 0,0 0-1 0 0,0 0 0 0 0,0 0 1 0 0,1 0-1 0 0,-1 0 0 0 0,0 0 1 0 0,0 0-1 0 0,1 0 0 0 0,-1 0 1 0 0,0 0-1 0 0,0 0 0 0 0,1 0 1 0 0,-1 0-1 0 0,4 10-325 0 0,-3 17 185 0 0,-1-25 123 0 0,0 26 74 0 0,6 50 0 0 0,-5-69 20 0 0,1 0 1 0 0,0 0-1 0 0,1 0 0 0 0,0-1 0 0 0,0 1 1 0 0,1-1-1 0 0,0 0 0 0 0,0 0 1 0 0,11 13-1 0 0,-15-20-43 0 0,1 0 0 0 0,-1-1-1 0 0,1 1 1 0 0,-1 0 0 0 0,1-1 0 0 0,0 1 0 0 0,-1-1 0 0 0,1 1 0 0 0,0-1-1 0 0,-1 1 1 0 0,1-1 0 0 0,0 1 0 0 0,0-1 0 0 0,-1 0 0 0 0,1 1 0 0 0,0-1 0 0 0,0 0-1 0 0,0 0 1 0 0,-1 1 0 0 0,1-1 0 0 0,0 0 0 0 0,0 0 0 0 0,0 0 0 0 0,0 0 0 0 0,0 0-1 0 0,1-1 13 0 0,-1 1 0 0 0,1-1 0 0 0,-1 0 0 0 0,0 1-1 0 0,0-1 1 0 0,1 0 0 0 0,-1 0 0 0 0,0 0 0 0 0,0 0-1 0 0,0 0 1 0 0,0 0 0 0 0,0 0 0 0 0,1-2 0 0 0,4-6 79 0 0,-1-1 1 0 0,0 1-1 0 0,5-15 1 0 0,-6 14-121 0 0,25-66-243 0 0,32-135 0 0 0,-40 134-438 0 0,-5 3-68 0 0,-15 68 638 0 0,-1 0 0 0 0,1 0 1 0 0,-1-1-1 0 0,0 1 0 0 0,-1 0 1 0 0,1-1-1 0 0,-1 1 0 0 0,-1 0 1 0 0,-2-10-1 0 0,3 15 115 0 0,1 0 0 0 0,0 0 0 0 0,-1 0 0 0 0,1 0-1 0 0,0 1 1 0 0,-1-1 0 0 0,1 0 0 0 0,-1 0 0 0 0,0 1 0 0 0,1-1 0 0 0,-1 0-1 0 0,0 1 1 0 0,1-1 0 0 0,-1 0 0 0 0,0 1 0 0 0,0-1 0 0 0,1 1-1 0 0,-1-1 1 0 0,0 1 0 0 0,0-1 0 0 0,0 1 0 0 0,0 0 0 0 0,0 0 0 0 0,0-1-1 0 0,1 1 1 0 0,-1 0 0 0 0,0 0 0 0 0,0 0 0 0 0,0 0 0 0 0,0 0-1 0 0,0 0 1 0 0,0 0 0 0 0,0 0 0 0 0,0 0 0 0 0,0 1 0 0 0,0-1 0 0 0,0 0-1 0 0,0 0 1 0 0,1 1 0 0 0,-1-1 0 0 0,-1 1 0 0 0,-1 1 58 0 0,1-1 0 0 0,0 0 1 0 0,0 1-1 0 0,0 0 0 0 0,0-1 1 0 0,0 1-1 0 0,1 0 0 0 0,-1 0 0 0 0,0 0 1 0 0,1 0-1 0 0,0 0 0 0 0,-1 0 1 0 0,1 0-1 0 0,-2 4 0 0 0,1 2 87 0 0,1 0 1 0 0,-1-1-1 0 0,1 1 0 0 0,0 0 1 0 0,1 0-1 0 0,0 0 0 0 0,0 0 0 0 0,1 0 1 0 0,0 0-1 0 0,0 0 0 0 0,1-1 0 0 0,0 1 1 0 0,0 0-1 0 0,1-1 0 0 0,0 0 1 0 0,0 1-1 0 0,1-1 0 0 0,-1 0 0 0 0,2-1 1 0 0,-1 1-1 0 0,1-1 0 0 0,7 8 1 0 0,-6-8-124 0 0,0 0 0 0 0,0 0 1 0 0,1-1-1 0 0,0 0 1 0 0,0 0-1 0 0,0 0 1 0 0,1-1-1 0 0,0 0 1 0 0,-1 0-1 0 0,1-1 1 0 0,1 0-1 0 0,-1-1 1 0 0,0 0-1 0 0,1 0 1 0 0,-1 0-1 0 0,1-1 1 0 0,-1-1-1 0 0,1 1 0 0 0,0-2 1 0 0,10 0-1 0 0,5-3-431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1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6 21191 0 0,'-6'-3'936'0'0,"2"2"200"0"0,1-1-912 0 0,0 2-224 0 0,2 0 0 0 0,0 0 0 0 0,-1 0 376 0 0,-1 3 24 0 0,-1 1 8 0 0,-2 2 0 0 0,1 4-232 0 0,-1-3-48 0 0,2 0 0 0 0,-2-1-8 0 0,3-1-624 0 0,-7-5-120 0 0,-5-1-24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3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3367 0 0,'0'0'65'0'0,"1"0"-1"0"0,0 0 0 0 0,-1-1 0 0 0,1 1 0 0 0,0 0 0 0 0,-1 1 0 0 0,1-1 1 0 0,0 0-1 0 0,0 0 0 0 0,-1 0 0 0 0,1 0 0 0 0,0 0 0 0 0,-1 1 0 0 0,1-1 0 0 0,0 0 1 0 0,-1 1-1 0 0,1-1 0 0 0,-1 0 0 0 0,1 1 0 0 0,-1-1 0 0 0,1 1 0 0 0,-1 14-152 0 0,-1-6-304 0 0,0-5 381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122 216 3223 0 0,'1'-22'1238'0'0,"1"1"0"0"0,1 0-1 0 0,7-22 1 0 0,2-16 2739 0 0,-10 50-3022 0 0,-1 6-648 0 0,0 0-1 0 0,0 1 1 0 0,-1-1 0 0 0,1 0 0 0 0,-1 0-1 0 0,0 0 1 0 0,0 0 0 0 0,0 0 0 0 0,0 0 0 0 0,0 0-1 0 0,0 1 1 0 0,-2-4 0 0 0,-10 28 1550 0 0,-16 43-1319 0 0,2 2 0 0 0,3 0 0 0 0,-25 121 0 0 0,42-157-516 0 0,2-1 0 0 0,-2 32 0 0 0,6-50-19 0 0,0 1-1 0 0,0-1 1 0 0,1 0-1 0 0,1 0 0 0 0,0 0 1 0 0,1 0-1 0 0,0 0 1 0 0,5 12-1 0 0,-7-23-1 0 0,0 1-1 0 0,-1 0 1 0 0,1 0-1 0 0,0 0 0 0 0,0-1 1 0 0,0 1-1 0 0,1-1 1 0 0,-1 1-1 0 0,0-1 1 0 0,1 1-1 0 0,-1-1 1 0 0,0 1-1 0 0,1-1 1 0 0,0 0-1 0 0,-1 0 0 0 0,1 0 1 0 0,0 0-1 0 0,0 0 1 0 0,-1 0-1 0 0,1-1 1 0 0,4 2-1 0 0,-3-2 2 0 0,-1 0-1 0 0,1 0 1 0 0,0 0-1 0 0,0-1 1 0 0,0 1 0 0 0,0-1-1 0 0,0 1 1 0 0,0-1-1 0 0,0 0 1 0 0,-1 0-1 0 0,1 0 1 0 0,0-1 0 0 0,2-1-1 0 0,5-3 4 0 0,-1-1-1 0 0,0 0 1 0 0,0 0-1 0 0,-1-1 1 0 0,0 0 0 0 0,10-14-1 0 0,11-21-1086 0 0,45-90-1 0 0,1-4-656 0 0,-64 120 334 0 0,-11 15 639 0 0,-6 11 553 0 0,2-3 503 0 0,1 0-1 0 0,0 1 1 0 0,0-1-1 0 0,1 1 0 0 0,0-1 1 0 0,0 1-1 0 0,1 0 1 0 0,0 0-1 0 0,0 0 1 0 0,0 0-1 0 0,1-1 0 0 0,0 1 1 0 0,1 10-1 0 0,1-2-112 0 0,0 1 0 0 0,1-1-1 0 0,0 0 1 0 0,2-1 0 0 0,6 17-1 0 0,-10-28-168 0 0,0 1 0 0 0,1-1 1 0 0,0 0-1 0 0,0 0 0 0 0,0 0 0 0 0,0 0 0 0 0,0 0 0 0 0,0 0 0 0 0,1-1 1 0 0,-1 1-1 0 0,1-1 0 0 0,0 0 0 0 0,6 4 0 0 0,-8-5-16 0 0,1 0-1 0 0,0-1 1 0 0,0 1 0 0 0,0-1-1 0 0,0 1 1 0 0,0-1 0 0 0,0 0-1 0 0,-1 0 1 0 0,1 0 0 0 0,0 0-1 0 0,0 0 1 0 0,0 0 0 0 0,0 0-1 0 0,0-1 1 0 0,0 1-1 0 0,0-1 1 0 0,-1 1 0 0 0,1-1-1 0 0,0 0 1 0 0,0 0 0 0 0,-1 0-1 0 0,1 0 1 0 0,0 0 0 0 0,-1 0-1 0 0,1 0 1 0 0,-1-1 0 0 0,2-1-1 0 0,33-33-2456 0 0,-15 9-2675 0 0,-15 17 417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4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0 455 0 0,'-1'9'1839'0'0,"0"-1"-1"0"0,0 1 0 0 0,-1 0 0 0 0,-4 11 0 0 0,-4 21 1883 0 0,8-26-2503 0 0,-3 30 1757 0 0,5-43-2832 0 0,0 0 0 0 0,0 0 1 0 0,0 0-1 0 0,0 0 0 0 0,0 0 0 0 0,1 0 0 0 0,-1 0 0 0 0,1 0 0 0 0,-1 0 0 0 0,1 0 0 0 0,0-1 0 0 0,0 1 0 0 0,-1 0 0 0 0,1 0 0 0 0,1-1 0 0 0,-1 1 0 0 0,3 3 0 0 0,-4-5-138 0 0,0 0-1 0 0,1 0 1 0 0,-1 1-1 0 0,1-1 0 0 0,-1 0 1 0 0,0 0-1 0 0,1 0 1 0 0,-1 1-1 0 0,1-1 1 0 0,-1 0-1 0 0,1 0 0 0 0,-1 0 1 0 0,1 0-1 0 0,-1 0 1 0 0,1 0-1 0 0,-1 0 1 0 0,1 0-1 0 0,-1 0 1 0 0,1 0-1 0 0,-1 0 0 0 0,1-1 1 0 0,-1 1-1 0 0,1 0 1 0 0,-1 0-1 0 0,0 0 1 0 0,1 0-1 0 0,-1-1 1 0 0,1 1-1 0 0,-1 0 0 0 0,0-1 1 0 0,1 1-1 0 0,-1 0 1 0 0,0-1-1 0 0,1 1 1 0 0,12-17-1876 0 0,-11 12 605 0 0,4-4-5017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88 6447 0 0,'0'-1'-62'0'0,"-8"-34"1860"0"0,6 29-660 0 0,0 0 0 0 0,0 1 0 0 0,0-1 0 0 0,0 1 0 0 0,-1 0 0 0 0,-6-10 0 0 0,9 15-1076 0 0,-1-1 0 0 0,1 1 0 0 0,0 0 0 0 0,0 0 0 0 0,0 0 0 0 0,0-1 0 0 0,0 1 0 0 0,0 0 0 0 0,-1 0 0 0 0,1 0 0 0 0,0 0 0 0 0,0 0 0 0 0,0-1 0 0 0,0 1-1 0 0,-1 0 1 0 0,1 0 0 0 0,0 0 0 0 0,0 0 0 0 0,0 0 0 0 0,-1 0 0 0 0,1 0 0 0 0,0 0 0 0 0,0-1 0 0 0,0 1 0 0 0,-1 0 0 0 0,1 0 0 0 0,0 0 0 0 0,0 0 0 0 0,-1 0 0 0 0,1 0 0 0 0,0 0 0 0 0,0 1 0 0 0,0-1 0 0 0,-1 0 0 0 0,1 0 0 0 0,0 0 0 0 0,0 0 0 0 0,0 0 0 0 0,-1 0 0 0 0,-3 10 486 0 0,3 14-879 0 0,1-20-2 0 0,1 1 0 0 0,-1 0 0 0 0,1-1 0 0 0,1 1 1 0 0,-1-1-1 0 0,0 0 0 0 0,1 1 0 0 0,0-1 1 0 0,0 0-1 0 0,0 0 0 0 0,3 4 0 0 0,2 2-5167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2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28 919 0 0,'-7'-12'-1679'0'0,"-5"-2"5784"0"0,12 14-3901 0 0,0 0 1 0 0,-1 0-1 0 0,1-1 1 0 0,0 1-1 0 0,-1 0 1 0 0,1 0-1 0 0,0 0 1 0 0,-1 0-1 0 0,1 0 0 0 0,-1 0 1 0 0,1 0-1 0 0,0-1 1 0 0,-1 1-1 0 0,1 0 1 0 0,0 0-1 0 0,-1 0 1 0 0,1 1-1 0 0,-1-1 1 0 0,1 0-1 0 0,0 0 0 0 0,-1 0 1 0 0,1 0-1 0 0,0 0 1 0 0,-1 0-1 0 0,1 0 1 0 0,-1 1-1 0 0,1-1 1 0 0,-1 1 141 0 0,0 0 1 0 0,0 0 0 0 0,0 0 0 0 0,0 1 0 0 0,0-1-1 0 0,0 0 1 0 0,1 0 0 0 0,-1 1 0 0 0,1-1 0 0 0,-1 0-1 0 0,0 3 1 0 0,-2 5-103 0 0,1 0 0 0 0,1 0 0 0 0,0 0 0 0 0,0 0 0 0 0,0 0 0 0 0,2 17 0 0 0,12 59 1449 0 0,-5-39-1318 0 0,28 279-567 0 0,-34-291 192 0 0,-4-46 412 0 0,0-19 1284 0 0,2 30-1631 0 0,0 0 1 0 0,0-1-1 0 0,0 1 0 0 0,1 0 1 0 0,-1-1-1 0 0,0 1 0 0 0,0 0 1 0 0,1-1-1 0 0,-1 1 0 0 0,1 0 1 0 0,-1 0-1 0 0,1-1 0 0 0,0 1 1 0 0,-1 0-1 0 0,1 0 0 0 0,0 0 1 0 0,1-2-1 0 0,1 2 33 0 0,0 0-1 0 0,1 0 0 0 0,-1 1 1 0 0,0-1-1 0 0,1 1 0 0 0,-1-1 1 0 0,0 1-1 0 0,1 0 1 0 0,-1 0-1 0 0,1 1 0 0 0,-1-1 1 0 0,0 1-1 0 0,6 1 0 0 0,15 1 64 0 0,-11-4-110 0 0,1 0 0 0 0,-1-1 0 0 0,1-1 0 0 0,-1 0 0 0 0,0 0 0 0 0,1-1 0 0 0,-2-1 1 0 0,1-1-1 0 0,-1 1 0 0 0,0-2 0 0 0,0 0 0 0 0,0 0 0 0 0,-1-1 0 0 0,0-1 0 0 0,-1 1 0 0 0,0-2 0 0 0,0 0 0 0 0,-1 0 0 0 0,0 0 0 0 0,13-23 0 0 0,-12 17-49 0 0,-1 0 0 0 0,-1-1-1 0 0,10-32 1 0 0,-15 40-11 0 0,0 0 1 0 0,-1 0-1 0 0,-1 0 0 0 0,0-1 1 0 0,0 1-1 0 0,-1 0 0 0 0,0 0 1 0 0,0-1-1 0 0,-3-14 0 0 0,3 22 2 0 0,0 1 0 0 0,-1 0 0 0 0,1 0 0 0 0,0 0 0 0 0,0-1 0 0 0,-1 1 0 0 0,1 0 0 0 0,-1 0 0 0 0,1 0 0 0 0,-1 0 0 0 0,1 0 0 0 0,-1 0 0 0 0,0 0 0 0 0,0 0 0 0 0,1 0 0 0 0,-1 0 1 0 0,0 0-1 0 0,0 0 0 0 0,0 0 0 0 0,0 0 0 0 0,0 1 0 0 0,0-1 0 0 0,0 0 0 0 0,0 1 0 0 0,0-1 0 0 0,-1 1 0 0 0,1 0 0 0 0,0-1 0 0 0,0 1 0 0 0,0 0 0 0 0,-1-1 0 0 0,1 1 0 0 0,0 0 0 0 0,0 0 0 0 0,-1 0 0 0 0,1 0 0 0 0,0 0 0 0 0,0 0 0 0 0,0 1 0 0 0,-1-1 0 0 0,1 0 0 0 0,0 1 0 0 0,0-1 0 0 0,0 1 0 0 0,-1-1 0 0 0,0 2 0 0 0,-2 0 48 0 0,0 0-1 0 0,0 0 1 0 0,1 1 0 0 0,-1-1-1 0 0,1 1 1 0 0,0 0-1 0 0,-1 0 1 0 0,2 0 0 0 0,-1 1-1 0 0,0-1 1 0 0,0 1 0 0 0,-2 4-1 0 0,2 1 42 0 0,0 0-1 0 0,0 1 1 0 0,1-1-1 0 0,0 0 1 0 0,0 1-1 0 0,1-1 1 0 0,0 1-1 0 0,1-1 1 0 0,2 18-1 0 0,-2-22-43 0 0,1 1-1 0 0,0 0 0 0 0,0-1 1 0 0,0 1-1 0 0,1 0 1 0 0,0-1-1 0 0,0 0 0 0 0,0 1 1 0 0,0-1-1 0 0,1 0 0 0 0,0 0 1 0 0,0 0-1 0 0,1-1 1 0 0,-1 1-1 0 0,1-1 0 0 0,0 0 1 0 0,6 5-1 0 0,-6-7-24 0 0,-1 0 1 0 0,0-1-1 0 0,0 0 0 0 0,1 1 0 0 0,-1-1 1 0 0,1 0-1 0 0,-1-1 0 0 0,1 1 0 0 0,-1-1 1 0 0,1 0-1 0 0,0 1 0 0 0,-1-2 1 0 0,1 1-1 0 0,-1 0 0 0 0,1-1 0 0 0,-1 1 1 0 0,1-1-1 0 0,-1 0 0 0 0,1 0 0 0 0,-1-1 1 0 0,0 1-1 0 0,1-1 0 0 0,-1 1 0 0 0,4-4 1 0 0,5-2-8 0 0,-1-1 1 0 0,1-1 0 0 0,-2 0 0 0 0,19-19-1 0 0,-18 16-401 0 0,-2 1 0 0 0,0-1-1 0 0,12-21 1 0 0,-13 17-653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5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5 11055 0 0,'-2'-1'199'0'0,"-1"0"0"0"0,1 0 0 0 0,-1 1-1 0 0,1-1 1 0 0,-1 1 0 0 0,1 0 0 0 0,-1-1-1 0 0,0 1 1 0 0,1 1 0 0 0,-1-1 0 0 0,1 0 0 0 0,-1 1-1 0 0,1-1 1 0 0,-1 1 0 0 0,1 0 0 0 0,-1 0-1 0 0,1 0 1 0 0,-1 0 0 0 0,1 0 0 0 0,0 0-1 0 0,0 1 1 0 0,0-1 0 0 0,-1 1 0 0 0,-2 2-1 0 0,-7 7 942 0 0,-1 0-1 0 0,-16 18 0 0 0,26-26-1006 0 0,-7 8 376 0 0,1 0-1 0 0,0 1 1 0 0,-9 15 0 0 0,16-23-440 0 0,0-1 0 0 0,0 1 0 0 0,1 0 0 0 0,-1-1 0 0 0,1 1 0 0 0,-1 0 0 0 0,1 0 0 0 0,0 0 0 0 0,1 0 0 0 0,-1 0 0 0 0,1 0 0 0 0,0 0 0 0 0,0 0 0 0 0,0 0 0 0 0,0 0 0 0 0,2 6 0 0 0,-1-7-62 0 0,0-1 1 0 0,0 0-1 0 0,0 0 0 0 0,0 0 0 0 0,1-1 0 0 0,-1 1 0 0 0,1 0 1 0 0,-1 0-1 0 0,1-1 0 0 0,0 1 0 0 0,0-1 0 0 0,0 1 0 0 0,0-1 1 0 0,0 0-1 0 0,0 0 0 0 0,0 0 0 0 0,0 0 0 0 0,0 0 0 0 0,0 0 1 0 0,0-1-1 0 0,1 1 0 0 0,-1-1 0 0 0,0 1 0 0 0,1-1 0 0 0,-1 0 1 0 0,0 0-1 0 0,1 0 0 0 0,-1 0 0 0 0,0 0 0 0 0,4-2 0 0 0,0 2-8 0 0,1-1 0 0 0,-1-1 0 0 0,0 1 0 0 0,0-1 0 0 0,0 0 0 0 0,0-1 0 0 0,0 1 0 0 0,0-1 0 0 0,-1 0 0 0 0,7-5 0 0 0,7-9-253 0 0,20-23 1 0 0,13-11-1763 0 0,-52 51 2010 0 0,0 0-1 0 0,0 0 1 0 0,0 1-1 0 0,0-1 1 0 0,0 0-1 0 0,0 0 0 0 0,0 0 1 0 0,0 0-1 0 0,0 0 1 0 0,0 0-1 0 0,0 0 1 0 0,0 0-1 0 0,0 0 1 0 0,0 0-1 0 0,0 0 1 0 0,0 0-1 0 0,0 0 1 0 0,0 1-1 0 0,0-1 1 0 0,0 0-1 0 0,0 0 1 0 0,0 0-1 0 0,0 0 0 0 0,1 0 1 0 0,-1 0-1 0 0,0 0 1 0 0,0 0-1 0 0,0 0 1 0 0,0 0-1 0 0,0 0 1 0 0,0 0-1 0 0,0 0 1 0 0,0 0-1 0 0,0 0 1 0 0,0 0-1 0 0,0 0 1 0 0,0 0-1 0 0,1 0 1 0 0,-1 0-1 0 0,0 0 0 0 0,0 0 1 0 0,0 0-1 0 0,0 0 1 0 0,0 0-1 0 0,0 0 1 0 0,0 0-1 0 0,0 0 1 0 0,0 0-1 0 0,0 0 1 0 0,0 0-1 0 0,0 0 1 0 0,1 0-1 0 0,-1 0 1 0 0,0 0-1 0 0,0 0 1 0 0,0 0-1 0 0,0 0 0 0 0,0 0 1 0 0,0-1-1 0 0,0 1 1 0 0,-3 12-574 0 0,-7 12-170 0 0,-5 7 1077 0 0,1 1-1 0 0,2 1 0 0 0,2 0 1 0 0,-12 59-1 0 0,22-91-342 0 0,-1 0 0 0 0,1 0-1 0 0,0 0 1 0 0,0 0 0 0 0,-1 0-1 0 0,1 0 1 0 0,0 0 0 0 0,0 0 0 0 0,0 0-1 0 0,0 0 1 0 0,0 0 0 0 0,0 0 0 0 0,1 0-1 0 0,-1 0 1 0 0,0 0 0 0 0,0 0-1 0 0,1-1 1 0 0,-1 1 0 0 0,0 0 0 0 0,1 0-1 0 0,-1 0 1 0 0,1 0 0 0 0,-1 0-1 0 0,1-1 1 0 0,0 1 0 0 0,1 1 0 0 0,-1-2-31 0 0,0 0 1 0 0,1-1-1 0 0,-1 1 1 0 0,0 0-1 0 0,0-1 1 0 0,1 0-1 0 0,-1 1 1 0 0,0-1-1 0 0,0 0 1 0 0,0 1-1 0 0,0-1 1 0 0,0 0-1 0 0,0 0 1 0 0,0 0-1 0 0,0 0 1 0 0,0 0-1 0 0,0 0 1 0 0,-1 0-1 0 0,2-2 1 0 0,15-19-3037 0 0,-9 9-2825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5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11 3679 0 0,'1'-1'25'0'0,"-1"1"-1"0"0,0 0 0 0 0,0 0 0 0 0,0-1 1 0 0,0 1-1 0 0,0 0 0 0 0,0-1 1 0 0,0 1-1 0 0,0 0 0 0 0,0-1 0 0 0,0 1 1 0 0,0 0-1 0 0,0 0 0 0 0,0-1 0 0 0,0 1 1 0 0,0 0-1 0 0,0-1 0 0 0,0 1 0 0 0,0 0 1 0 0,0-1-1 0 0,-1 1 0 0 0,1 0 0 0 0,0 0 1 0 0,0-1-1 0 0,0 1 0 0 0,0 0 1 0 0,-1 0-1 0 0,1 0 0 0 0,0-1 0 0 0,0 1 1 0 0,-1 0-1 0 0,1 0 0 0 0,0 0 0 0 0,0-1 1 0 0,-1 1-1 0 0,1 0 0 0 0,0 0 0 0 0,0 0 1 0 0,-1 0-1 0 0,1 0 0 0 0,-12 9 1389 0 0,-15 30 1036 0 0,24-34-2224 0 0,-14 24 858 0 0,1 1 0 0 0,2 1 0 0 0,1 0 0 0 0,1 1 0 0 0,2 0 0 0 0,2 1 0 0 0,0 0 0 0 0,2 1 0 0 0,-1 37 0 0 0,6-65-874 0 0,1 1-1 0 0,1 0 0 0 0,-1-1 1 0 0,1 1-1 0 0,0-1 1 0 0,1 1-1 0 0,-1-1 0 0 0,1 0 1 0 0,0 0-1 0 0,6 12 0 0 0,-7-16-176 0 0,1 0-1 0 0,-1 0 0 0 0,0 0 1 0 0,0-1-1 0 0,1 1 0 0 0,-1 0 0 0 0,1-1 1 0 0,-1 1-1 0 0,1-1 0 0 0,0 1 1 0 0,-1-1-1 0 0,1 0 0 0 0,0 0 0 0 0,0 0 1 0 0,0 0-1 0 0,0 0 0 0 0,0 0 1 0 0,0-1-1 0 0,0 1 0 0 0,1 0 0 0 0,-1-1 1 0 0,0 0-1 0 0,0 1 0 0 0,0-1 1 0 0,0 0-1 0 0,1 0 0 0 0,-1-1 0 0 0,0 1 1 0 0,0 0-1 0 0,0-1 0 0 0,0 1 1 0 0,1-1-1 0 0,-1 0 0 0 0,0 1 1 0 0,3-3-1 0 0,3-2-26 0 0,0-1 0 0 0,0 0 0 0 0,-1 0 0 0 0,0-1 0 0 0,0 0 0 0 0,0 0 1 0 0,-1-1-1 0 0,0 0 0 0 0,6-11 0 0 0,0 3-3 0 0,21-39-176 0 0,-25 40 86 0 0,1 0-1 0 0,17-22 0 0 0,-26 37 89 0 0,0 0-1 0 0,0 0 0 0 0,0 0 1 0 0,0 0-1 0 0,0 0 1 0 0,0 0-1 0 0,0-1 1 0 0,0 1-1 0 0,0 0 0 0 0,0 0 1 0 0,0 0-1 0 0,0 0 1 0 0,1 0-1 0 0,-1 0 1 0 0,0 0-1 0 0,0 0 0 0 0,0 0 1 0 0,0 0-1 0 0,0 0 1 0 0,0 0-1 0 0,0 0 1 0 0,0 0-1 0 0,0 0 1 0 0,0 0-1 0 0,1 0 0 0 0,-1 0 1 0 0,0 0-1 0 0,0 0 1 0 0,0 0-1 0 0,0 0 1 0 0,0 0-1 0 0,0 0 0 0 0,0 0 1 0 0,0 0-1 0 0,0 0 1 0 0,1 0-1 0 0,-1 0 1 0 0,0 0-1 0 0,0 0 0 0 0,0 0 1 0 0,0 0-1 0 0,0 0 1 0 0,0 0-1 0 0,0 0 1 0 0,0 0-1 0 0,0 0 0 0 0,0 0 1 0 0,1 0-1 0 0,-1 0 1 0 0,0 0-1 0 0,0 1 1 0 0,0-1-1 0 0,0 0 0 0 0,0 0 1 0 0,0 0-1 0 0,0 0 1 0 0,0 0-1 0 0,0 0 1 0 0,0 0-1 0 0,0 0 0 0 0,0 0 1 0 0,0 0-1 0 0,0 1 1 0 0,0-1-1 0 0,0 0 1 0 0,0 0-1 0 0,0 0 1 0 0,0 0-1 0 0,1 14-56 0 0,-4 15-22 0 0,2-28 78 0 0,0 7 1 0 0,-1 7 7 0 0,0 0 0 0 0,1 0 0 0 0,1 0-1 0 0,2 25 1 0 0,-2-36-6 0 0,1 0 1 0 0,0 0-1 0 0,0-1 0 0 0,0 1 0 0 0,0 0 1 0 0,1-1-1 0 0,0 1 0 0 0,-1-1 0 0 0,1 0 1 0 0,0 1-1 0 0,1-1 0 0 0,-1 0 0 0 0,0 0 1 0 0,1-1-1 0 0,0 1 0 0 0,0 0 0 0 0,0-1 1 0 0,0 0-1 0 0,0 1 0 0 0,0-1 0 0 0,0 0 1 0 0,1-1-1 0 0,6 4 0 0 0,2-1-16 0 0,1-1-1 0 0,-1 0 1 0 0,1-1 0 0 0,0 0-1 0 0,25-1 1 0 0,-8-2-1381 0 0,43-6 0 0 0,-30-1-5736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5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211 137 8287 0 0,'2'-20'375'0'0,"0"8"245"0"0,0-1 0 0 0,-1 0 0 0 0,-1 0 0 0 0,0 0 0 0 0,-1 0 0 0 0,-3-20 0 0 0,3 33-563 0 0,1 0 1 0 0,0-1-1 0 0,0 1 0 0 0,0 0 0 0 0,0-1 1 0 0,0 1-1 0 0,0 0 0 0 0,0 0 1 0 0,0-1-1 0 0,-1 1 0 0 0,1 0 0 0 0,0 0 1 0 0,0-1-1 0 0,0 1 0 0 0,-1 0 1 0 0,1 0-1 0 0,0-1 0 0 0,0 1 0 0 0,-1 0 1 0 0,1 0-1 0 0,0 0 0 0 0,0-1 1 0 0,-1 1-1 0 0,1 0 0 0 0,0 0 0 0 0,-1 0 1 0 0,1 0-1 0 0,0 0 0 0 0,0 0 1 0 0,-1 0-1 0 0,1 0 0 0 0,0 0 0 0 0,-1 0 1 0 0,1 0-1 0 0,0 0 0 0 0,-1 0 1 0 0,1 0-1 0 0,0 0 0 0 0,-1 0 0 0 0,1 0 1 0 0,-1 0-1 0 0,-12 13 1302 0 0,-6 22-271 0 0,-17 57-290 0 0,3 1 0 0 0,5 2 0 0 0,-27 168 0 0 0,49-232-776 0 0,1 0-1 0 0,1 0 0 0 0,2 1 1 0 0,1-1-1 0 0,4 36 0 0 0,-3-65-105 0 0,1 0 1 0 0,-1 0-1 0 0,0 1 0 0 0,1-1 1 0 0,-1 0-1 0 0,1 0 0 0 0,0 0 1 0 0,0 0-1 0 0,0 0 0 0 0,0 0 0 0 0,0 0 1 0 0,0 0-1 0 0,0 0 0 0 0,1 0 1 0 0,-1-1-1 0 0,1 1 0 0 0,-1-1 0 0 0,1 1 1 0 0,-1-1-1 0 0,1 1 0 0 0,0-1 1 0 0,0 0-1 0 0,0 0 0 0 0,0 0 1 0 0,0 0-1 0 0,0 0 0 0 0,0 0 0 0 0,0-1 1 0 0,0 1-1 0 0,0 0 0 0 0,4-1 1 0 0,7-2-6623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6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15 2303 0 0,'0'-15'12801'0'0,"0"15"-12696"0"0,-8 12 4272 0 0,2 4-4341 0 0,-5 14 694 0 0,3 1 0 0 0,0 0 0 0 0,-6 58 0 0 0,14-86-721 0 0,0-1 0 0 0,0 1 0 0 0,0-1 0 0 0,0 1 1 0 0,0-1-1 0 0,1 0 0 0 0,-1 1 0 0 0,1-1 0 0 0,-1 1 1 0 0,1-1-1 0 0,1 3 0 0 0,-1-4-14 0 0,-1-1 0 0 0,1 1 0 0 0,-1-1 0 0 0,1 1 0 0 0,0-1 0 0 0,-1 1 0 0 0,1-1 0 0 0,0 1 0 0 0,-1-1-1 0 0,1 0 1 0 0,0 1 0 0 0,-1-1 0 0 0,1 0 0 0 0,0 0 0 0 0,0 0 0 0 0,-1 1 0 0 0,1-1 0 0 0,0 0 0 0 0,0 0 0 0 0,-1 0 0 0 0,1 0 0 0 0,0 0 0 0 0,0 0 0 0 0,-1 0 0 0 0,1-1 0 0 0,0 1 0 0 0,0 0 0 0 0,-1 0 0 0 0,1 0 0 0 0,0-1 0 0 0,0 1 0 0 0,-1 0 0 0 0,1-1 0 0 0,0 1 0 0 0,-1-1 0 0 0,1 1 0 0 0,0-2-1 0 0,10-4-550 0 0,33-23-5497 0 0,-36 22 121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11 6911 0 0,'0'-1'79'0'0,"0"1"0"0"0,0-1 0 0 0,0 1 0 0 0,0-1 0 0 0,-1 1 0 0 0,1-1 0 0 0,0 1 0 0 0,0-1 0 0 0,-1 1 0 0 0,1-1 0 0 0,0 1 0 0 0,-1 0 0 0 0,1-1 0 0 0,0 1 0 0 0,-1 0 0 0 0,1-1 0 0 0,0 1 0 0 0,-1 0 0 0 0,1-1 0 0 0,-1 1 0 0 0,1 0 0 0 0,-1 0 0 0 0,1-1 0 0 0,0 1 0 0 0,-1 0 0 0 0,1 0 0 0 0,-1 0 0 0 0,1 0 0 0 0,-1 0 0 0 0,1 0 0 0 0,-1 0 0 0 0,0 0 0 0 0,-20 7 3260 0 0,-21 22 1264 0 0,39-27-4545 0 0,-12 11 1209 0 0,0 0 0 0 0,-13 16 0 0 0,24-25-1059 0 0,0 2-1 0 0,0-1 0 0 0,0 0 0 0 0,0 1 0 0 0,1 0 0 0 0,0 0 1 0 0,0 0-1 0 0,0 0 0 0 0,-2 12 0 0 0,4-18-201 0 0,1 1-1 0 0,0 0 0 0 0,0 0 1 0 0,0 0-1 0 0,0-1 0 0 0,0 1 1 0 0,0 0-1 0 0,0 0 1 0 0,0 0-1 0 0,0 0 0 0 0,0-1 1 0 0,0 1-1 0 0,0 0 0 0 0,0 0 1 0 0,1-1-1 0 0,-1 1 1 0 0,0 0-1 0 0,1 0 0 0 0,-1-1 1 0 0,1 1-1 0 0,-1 0 0 0 0,1-1 1 0 0,-1 1-1 0 0,1 0 1 0 0,-1-1-1 0 0,1 1 0 0 0,-1-1 1 0 0,1 1-1 0 0,0 0 0 0 0,1 0 14 0 0,0-1 0 0 0,0 1 0 0 0,0-1-1 0 0,0 1 1 0 0,0-1 0 0 0,0 0 0 0 0,0 0-1 0 0,0 0 1 0 0,0 0 0 0 0,0 0-1 0 0,3-1 1 0 0,5 0 53 0 0,0-2-1 0 0,0 1 1 0 0,15-8-1 0 0,-9 2-287 0 0,-1 0 0 0 0,0-1 0 0 0,27-22 0 0 0,-42 31 206 0 0,0 0 0 0 0,0 0 0 0 0,0 0-1 0 0,0 0 1 0 0,1 0 0 0 0,-1 0 0 0 0,0-1 0 0 0,0 1-1 0 0,0 0 1 0 0,0 0 0 0 0,0 0 0 0 0,0 0 0 0 0,0 0-1 0 0,0 0 1 0 0,0 0 0 0 0,1 0 0 0 0,-1 0 0 0 0,0 0 0 0 0,0 0-1 0 0,0 0 1 0 0,0 0 0 0 0,0 0 0 0 0,0 0 0 0 0,0 0-1 0 0,1 0 1 0 0,-1 0 0 0 0,0 0 0 0 0,0 0 0 0 0,0 0-1 0 0,0 0 1 0 0,0 0 0 0 0,0 0 0 0 0,0 0 0 0 0,1 0-1 0 0,-1 0 1 0 0,0 0 0 0 0,0 0 0 0 0,0 0 0 0 0,0 0 0 0 0,0 0-1 0 0,0 0 1 0 0,0 0 0 0 0,1 0 0 0 0,-1 0 0 0 0,0 0-1 0 0,0 1 1 0 0,0-1 0 0 0,0 0 0 0 0,0 0 0 0 0,0 0-1 0 0,0 9-270 0 0,-5 9 53 0 0,-18 38 154 0 0,-17 46-112 0 0,35-87 169 0 0,1 0 0 0 0,1-1 0 0 0,0 1-1 0 0,1 0 1 0 0,0 17 0 0 0,2-32 5 0 0,0 1-1 0 0,0 0 0 0 0,0 0 1 0 0,0 0-1 0 0,0 0 1 0 0,0 0-1 0 0,0 0 1 0 0,0 0-1 0 0,0-1 0 0 0,1 1 1 0 0,-1 0-1 0 0,0 0 1 0 0,1 0-1 0 0,-1 0 1 0 0,0-1-1 0 0,1 1 0 0 0,-1 0 1 0 0,1 0-1 0 0,-1-1 1 0 0,1 1-1 0 0,-1 0 0 0 0,1-1 1 0 0,0 1-1 0 0,-1 0 1 0 0,2 0-1 0 0,-1-1-38 0 0,0 0 0 0 0,1 0 0 0 0,-1 1 0 0 0,0-1 0 0 0,0 0 0 0 0,0 0 0 0 0,0-1 0 0 0,0 1 0 0 0,1 0 0 0 0,-1 0 0 0 0,0 0 0 0 0,0-1 0 0 0,0 1 0 0 0,0-1 0 0 0,0 1 0 0 0,2-2 0 0 0,3-2-483 0 0,1 0 0 0 0,-1 0 0 0 0,0-1 0 0 0,9-9 0 0 0,-2 0-3983 0 0,1-2-1278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6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11 1839 0 0,'0'0'72'0'0,"0"0"-1"0"0,1 0 0 0 0,-1-1 1 0 0,0 1-1 0 0,0 0 0 0 0,0-1 0 0 0,0 1 1 0 0,0 0-1 0 0,0-1 0 0 0,1 1 0 0 0,-1 0 1 0 0,0 0-1 0 0,0-1 0 0 0,0 1 0 0 0,0 0 1 0 0,0-1-1 0 0,0 1 0 0 0,0 0 0 0 0,-1-1 1 0 0,1 1-1 0 0,0 0 0 0 0,0-1 0 0 0,0 1 1 0 0,0 0-1 0 0,0-1 0 0 0,0 1 0 0 0,-1 0 1 0 0,1 0-1 0 0,0-1 0 0 0,0 1 1 0 0,0 0-1 0 0,-1 0 0 0 0,1-1 0 0 0,0 1 1 0 0,-1 0-1 0 0,-9 7 2908 0 0,-12 21-148 0 0,7-1-1725 0 0,0 0-1 0 0,2 2 0 0 0,2-1 1 0 0,0 1-1 0 0,-9 44 0 0 0,8-15 469 0 0,-8 113 0 0 0,18-135-1008 0 0,4 54-1 0 0,-1-76-449 0 0,1-1 1 0 0,1 1-1 0 0,0-1 0 0 0,0 1 0 0 0,1-1 0 0 0,1 0 0 0 0,6 13 0 0 0,-10-25-96 0 0,0 1 0 0 0,-1-1-1 0 0,1 1 1 0 0,0-1 0 0 0,0 0 0 0 0,0 1-1 0 0,0-1 1 0 0,0 0 0 0 0,0 0 0 0 0,0 0-1 0 0,1 0 1 0 0,-1 0 0 0 0,0 0 0 0 0,1 0-1 0 0,1 1 1 0 0,-2-2-6 0 0,0 0-1 0 0,-1 0 1 0 0,1 0-1 0 0,0 0 1 0 0,-1 0 0 0 0,1 0-1 0 0,0 0 1 0 0,-1 0 0 0 0,1 0-1 0 0,0 0 1 0 0,-1 0-1 0 0,1-1 1 0 0,0 1 0 0 0,-1 0-1 0 0,1 0 1 0 0,-1-1-1 0 0,1 1 1 0 0,0-1 0 0 0,-1 1-1 0 0,1 0 1 0 0,-1-1 0 0 0,1 1-1 0 0,-1-1 1 0 0,1 0-1 0 0,3-4-40 0 0,-1-1 1 0 0,0 1-1 0 0,0-1 0 0 0,0 0 0 0 0,3-11 0 0 0,3-5-2726 0 0,17-34 1 0 0,-16 39-3630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7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0 293 455 0 0,'1'-6'1063'0'0,"-1"1"-1"0"0,1-1 0 0 0,0 0 0 0 0,0 1 0 0 0,4-10 0 0 0,25-49 4400 0 0,-18 40-3821 0 0,-6 13-1163 0 0,34-68 2190 0 0,-33 69-2370 0 0,-1 0 0 0 0,1 0 0 0 0,1 0 0 0 0,0 1 0 0 0,9-9 0 0 0,-16 17-302 0 0,-1 1 0 0 0,0 0 1 0 0,0-1-1 0 0,0 1 1 0 0,1 0-1 0 0,-1 0 0 0 0,0-1 1 0 0,0 1-1 0 0,1 0 0 0 0,-1 0 1 0 0,0 0-1 0 0,0-1 1 0 0,1 1-1 0 0,-1 0 0 0 0,0 0 1 0 0,1 0-1 0 0,-1 0 1 0 0,0 0-1 0 0,1 0 0 0 0,-1 0 1 0 0,0 0-1 0 0,1-1 1 0 0,-1 1-1 0 0,0 0 0 0 0,1 0 1 0 0,-1 0-1 0 0,0 1 1 0 0,1-1-1 0 0,-1 0 0 0 0,0 0 1 0 0,1 0-1 0 0,-1 0 0 0 0,0 0 1 0 0,1 0-1 0 0,-1 0 1 0 0,0 1-1 0 0,1-1 0 0 0,2 15-433 0 0,-8 29-679 0 0,4-37 909 0 0,-1 6 113 0 0,-2 12 91 0 0,-1 36 0 0 0,5-54 22 0 0,0 0-1 0 0,0 0 1 0 0,1-1 0 0 0,0 1-1 0 0,0-1 1 0 0,0 1 0 0 0,1-1-1 0 0,0 1 1 0 0,1-1 0 0 0,4 10 0 0 0,-5-14-119 0 0,-1 0 1 0 0,0-1 0 0 0,0 1-1 0 0,1 0 1 0 0,-1-1 0 0 0,1 1-1 0 0,-1-1 1 0 0,1 1 0 0 0,0-1 0 0 0,0 0-1 0 0,0 0 1 0 0,0 0 0 0 0,-1 0-1 0 0,1 0 1 0 0,0 0 0 0 0,1 0-1 0 0,-1 0 1 0 0,0-1 0 0 0,0 1 0 0 0,4-1-1 0 0,5 1-1152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7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31 4631 0 0,'0'0'49'0'0,"0"-1"0"0"0,1 0 0 0 0,-1 0 0 0 0,0 0 0 0 0,1 0 0 0 0,-1 0 0 0 0,0 0 0 0 0,0 0 0 0 0,0 0-1 0 0,0-1 1 0 0,0 1 0 0 0,0 0 0 0 0,0 0 0 0 0,0 0 0 0 0,0 0 0 0 0,-1 0 0 0 0,1 0 0 0 0,0 0 0 0 0,-1 0-1 0 0,1 0 1 0 0,-1 1 0 0 0,1-1 0 0 0,-1 0 0 0 0,1 0 0 0 0,-1 0 0 0 0,0 0 0 0 0,1 1 0 0 0,-1-1 0 0 0,0 0-1 0 0,1 0 1 0 0,-3 0 0 0 0,2 1 132 0 0,0 0 1 0 0,-1 0-1 0 0,1 0 0 0 0,0 0 0 0 0,-1 0 0 0 0,1 0 0 0 0,0 0 0 0 0,-1 1 1 0 0,1-1-1 0 0,0 0 0 0 0,0 1 0 0 0,-1-1 0 0 0,1 1 0 0 0,0 0 0 0 0,0-1 1 0 0,0 1-1 0 0,0 0 0 0 0,-1 0 0 0 0,1 0 0 0 0,0 0 0 0 0,1-1 0 0 0,-1 2 1 0 0,0-1-1 0 0,0 0 0 0 0,-1 2 0 0 0,-7 10 452 0 0,0 1 1 0 0,1 0-1 0 0,0 1 1 0 0,1-1-1 0 0,1 1 1 0 0,0 1-1 0 0,2-1 1 0 0,-5 22-1 0 0,0 11 1197 0 0,-3 71-1 0 0,13-65-628 0 0,-1-50-1058 0 0,1 0 0 0 0,-1 0-1 0 0,1 0 1 0 0,0 0 0 0 0,1 0-1 0 0,-1 0 1 0 0,0 0 0 0 0,1-1-1 0 0,0 1 1 0 0,3 4-1 0 0,-4-7-116 0 0,-1-1 0 0 0,1 1 0 0 0,-1-1 0 0 0,1 1 0 0 0,0-1 0 0 0,-1 0 0 0 0,1 1 0 0 0,-1-1 0 0 0,1 0 0 0 0,0 0 0 0 0,-1 0 0 0 0,1 1 0 0 0,0-1 0 0 0,-1 0 0 0 0,1 0 0 0 0,0 0 0 0 0,-1 0 0 0 0,1 0 0 0 0,0 0 0 0 0,-1 0 0 0 0,1 0 0 0 0,0 0 0 0 0,-1 0 0 0 0,1-1 0 0 0,0 1 0 0 0,-1 0 0 0 0,1 0 0 0 0,0-1-1 0 0,-1 1 1 0 0,1 0 0 0 0,-1-1 0 0 0,1 1 0 0 0,-1 0 0 0 0,1-1 0 0 0,0 0 0 0 0,22-21 456 0 0,-17 15-296 0 0,16-15-35 0 0,2 2-1 0 0,1 0 1 0 0,0 1 0 0 0,1 2-1 0 0,1 1 1 0 0,0 0 0 0 0,1 3-1 0 0,49-18 1 0 0,-53 22-315 0 0,4-1-935 0 0,-9 4-5252 0 0,-5 4-1551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8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49 4607 0 0,'-4'-4'612'0'0,"1"0"0"0"0,0 1 0 0 0,-1-1 0 0 0,0 1 0 0 0,0 0-1 0 0,0-1 1 0 0,0 2 0 0 0,-1-1 0 0 0,1 0 0 0 0,-1 1 0 0 0,1 0-1 0 0,-1 0 1 0 0,0 0 0 0 0,0 1 0 0 0,-5-1 0 0 0,5 0-229 0 0,-1 1 1 0 0,0 1-1 0 0,1-1 1 0 0,-1 1-1 0 0,0 0 1 0 0,0 0-1 0 0,1 0 1 0 0,-1 1-1 0 0,0 0 1 0 0,1 0-1 0 0,-1 1 1 0 0,1-1-1 0 0,-6 4 1 0 0,2 0-184 0 0,1 0 0 0 0,0 1 0 0 0,1 0 0 0 0,-1 0 0 0 0,1 1 0 0 0,1 0 0 0 0,-1 0 0 0 0,-9 14 0 0 0,8-8-62 0 0,-1 0 0 0 0,2 0 0 0 0,0 1 0 0 0,-9 26 0 0 0,14-35-80 0 0,1-1-1 0 0,0 1 0 0 0,0 0 0 0 0,0 0 0 0 0,1-1 1 0 0,0 10-1 0 0,0-13-50 0 0,0 0 0 0 0,0 0 1 0 0,0 0-1 0 0,0 0 0 0 0,0-1 0 0 0,1 1 1 0 0,-1 0-1 0 0,0 0 0 0 0,0 0 0 0 0,1-1 1 0 0,-1 1-1 0 0,1 0 0 0 0,-1 0 0 0 0,1-1 1 0 0,-1 1-1 0 0,1 0 0 0 0,-1-1 0 0 0,1 1 1 0 0,0 0-1 0 0,-1-1 0 0 0,1 1 0 0 0,0-1 1 0 0,-1 1-1 0 0,1-1 0 0 0,0 1 0 0 0,0-1 1 0 0,0 0-1 0 0,-1 1 0 0 0,1-1 0 0 0,0 0 1 0 0,0 0-1 0 0,0 0 0 0 0,0 0 0 0 0,0 0 1 0 0,-1 1-1 0 0,1-1 0 0 0,0-1 0 0 0,0 1 1 0 0,0 0-1 0 0,0 0 0 0 0,0 0 0 0 0,0 0 1 0 0,-1-1-1 0 0,2 1 0 0 0,8-3-2 0 0,-1-1 0 0 0,0 1 0 0 0,0-1 0 0 0,-1-1 0 0 0,1 0 1 0 0,-1 0-1 0 0,0 0 0 0 0,8-9 0 0 0,58-56 61 0 0,-66 61-61 0 0,21-25 10 0 0,-21 24-88 0 0,0 0 0 0 0,1 0 1 0 0,0 1-1 0 0,16-13 0 0 0,-25 22 65 0 0,0 0-1 0 0,0 0 0 0 0,1 0 1 0 0,-1 0-1 0 0,0-1 1 0 0,0 1-1 0 0,0 0 1 0 0,1 0-1 0 0,-1 0 0 0 0,0 0 1 0 0,0 0-1 0 0,0 0 1 0 0,1 0-1 0 0,-1 0 0 0 0,0-1 1 0 0,0 1-1 0 0,1 0 1 0 0,-1 0-1 0 0,0 0 1 0 0,0 0-1 0 0,1 0 0 0 0,-1 0 1 0 0,0 0-1 0 0,0 0 1 0 0,1 0-1 0 0,-1 1 1 0 0,0-1-1 0 0,0 0 0 0 0,0 0 1 0 0,1 0-1 0 0,-1 0 1 0 0,0 0-1 0 0,0 0 1 0 0,0 0-1 0 0,1 1 0 0 0,-1-1 1 0 0,0 0-1 0 0,0 0 1 0 0,0 0-1 0 0,1 1 0 0 0,1 12-153 0 0,-7 19 84 0 0,5-29 65 0 0,-9 39-76 0 0,4-25 69 0 0,1 1 0 0 0,1 0-1 0 0,0 0 1 0 0,2 0 0 0 0,1 32-1 0 0,0-48 23 0 0,0-1 1 0 0,0 1-1 0 0,0 0 0 0 0,1 0 0 0 0,-1 0 0 0 0,1 0 1 0 0,-1-1-1 0 0,1 1 0 0 0,0 0 0 0 0,0 0 0 0 0,0-1 1 0 0,0 1-1 0 0,0-1 0 0 0,0 1 0 0 0,0-1 0 0 0,0 1 1 0 0,1-1-1 0 0,-1 0 0 0 0,1 1 0 0 0,-1-1 0 0 0,1 0 1 0 0,2 2-1 0 0,-1-2-22 0 0,0-1 0 0 0,0 1 1 0 0,0 0-1 0 0,-1-1 0 0 0,1 0 1 0 0,0 0-1 0 0,0 1 0 0 0,0-2 0 0 0,0 1 1 0 0,0 0-1 0 0,0-1 0 0 0,0 1 1 0 0,3-2-1 0 0,5-2-269 0 0,-1 0-1 0 0,1 0 1 0 0,-1-1 0 0 0,0 0-1 0 0,-1-1 1 0 0,15-10 0 0 0,-10 2-703 0 0,0-1-166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95 364 4143 0 0,'-14'30'1999'0'0,"1"0"-1"0"0,1 0 0 0 0,-12 51 0 0 0,17-54-1401 0 0,4-18-285 0 0,-4 16 807 0 0,-5 28 0 0 0,11-47-882 0 0,0 1 1 0 0,1-1-1 0 0,0 1 1 0 0,0-1-1 0 0,0 0 1 0 0,1 1-1 0 0,-1-1 1 0 0,2 0-1 0 0,-1 1 1 0 0,3 6-1 0 0,-3-11-209 0 0,-1 0-1 0 0,1 0 0 0 0,0-1 0 0 0,0 1 1 0 0,0 0-1 0 0,0 0 0 0 0,0-1 1 0 0,1 1-1 0 0,-1 0 0 0 0,0-1 0 0 0,1 1 1 0 0,-1-1-1 0 0,1 0 0 0 0,-1 0 1 0 0,1 1-1 0 0,0-1 0 0 0,0 0 0 0 0,-1 0 1 0 0,1-1-1 0 0,0 1 0 0 0,0 0 0 0 0,0 0 1 0 0,0-1-1 0 0,0 0 0 0 0,0 1 1 0 0,0-1-1 0 0,0 0 0 0 0,0 0 0 0 0,0 0 1 0 0,0 0-1 0 0,0 0 0 0 0,0 0 1 0 0,0-1-1 0 0,0 1 0 0 0,0-1 0 0 0,0 1 1 0 0,0-1-1 0 0,0 0 0 0 0,0 0 1 0 0,0 0-1 0 0,2-2 0 0 0,4-1 82 0 0,0-1 0 0 0,0 0-1 0 0,-1-1 1 0 0,0 0 0 0 0,0 0 0 0 0,0-1-1 0 0,10-13 1 0 0,54-87-2952 0 0,110-222 0 0 0,-116 185 1383 0 0,-33 45 3652 0 0,-32 88 330 0 0,-8 15-1059 0 0,-12 20-159 0 0,18-22-1096 0 0,-16 22-35 0 0,1 1 1 0 0,1 1 0 0 0,0 0-1 0 0,3 2 1 0 0,0-1-1 0 0,1 1 1 0 0,2 1 0 0 0,1 0-1 0 0,1 0 1 0 0,2 1-1 0 0,1 0 1 0 0,1 0-1 0 0,2 1 1 0 0,0-1 0 0 0,6 49-1 0 0,-3-71-164 0 0,0 0-1 0 0,1 0 1 0 0,0 0-1 0 0,0 0 1 0 0,1 0-1 0 0,0 0 1 0 0,0-1-1 0 0,1 1 1 0 0,0-1-1 0 0,0 0 1 0 0,1 0-1 0 0,-1-1 1 0 0,12 12-1 0 0,-10-13-145 0 0,-1-1 1 0 0,1 1-1 0 0,0-1 0 0 0,0-1 1 0 0,0 1-1 0 0,0-1 0 0 0,1 0 0 0 0,-1-1 1 0 0,1 1-1 0 0,0-1 0 0 0,0-1 0 0 0,0 1 1 0 0,0-1-1 0 0,0 0 0 0 0,0-1 1 0 0,11 0-1 0 0,4-2-2075 0 0,-1-2-4715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2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 3679 0 0,'0'0'374'0'0,"-1"-1"-1"0"0,0 1 0 0 0,1 0 0 0 0,-1 0 0 0 0,1 0 1 0 0,-1 0-1 0 0,1 0 0 0 0,-1 0 0 0 0,0 0 0 0 0,1 0 1 0 0,-1 0-1 0 0,1 0 0 0 0,-1 1 0 0 0,0-1 0 0 0,1 0 1 0 0,-1 0-1 0 0,1 0 0 0 0,-1 1 0 0 0,1-1 0 0 0,-1 0 0 0 0,1 1 1 0 0,-1-1-1 0 0,0 1 746 0 0,1 0-745 0 0,-1-1-1 0 0,1 1 0 0 0,0-1 0 0 0,-1 1 0 0 0,0 0 1 0 0,2 0-26 0 0,-1 0 1 0 0,0 0-1 0 0,0 0 1 0 0,1 0 0 0 0,-1 0-1 0 0,1 0 1 0 0,-1 1 0 0 0,1-1-1 0 0,-1-1 1 0 0,1 1 0 0 0,-1 0-1 0 0,1 0 1 0 0,0 0-1 0 0,1 1 1 0 0,33 28 1427 0 0,-7-11-1824 0 0,2-1 1 0 0,0-2-1 0 0,0 0 0 0 0,2-3 0 0 0,0 0 0 0 0,0-2 0 0 0,43 9 0 0 0,-63-18-5353 0 0,1-2-1835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267 111 10591 0 0,'-4'-3'463'0'0,"0"0"-1"0"0,0 0 0 0 0,-1 1 1 0 0,0-1-1 0 0,1 1 0 0 0,-1 0 1 0 0,0 0-1 0 0,0 1 0 0 0,0-1 1 0 0,0 1-1 0 0,0 1 0 0 0,-1-1 1 0 0,1 0-1 0 0,0 1 1 0 0,0 0-1 0 0,-1 1 0 0 0,1-1 1 0 0,0 1-1 0 0,0 0 0 0 0,0 0 1 0 0,-7 3-1 0 0,1-1-149 0 0,1 2 0 0 0,-1-1 0 0 0,1 1 0 0 0,0 1 0 0 0,1 0-1 0 0,0 0 1 0 0,-1 1 0 0 0,-14 14 0 0 0,17-13-214 0 0,-1 0 1 0 0,-10 17-1 0 0,16-23-73 0 0,0 1 0 0 0,1-1 1 0 0,-1 1-1 0 0,1 0 0 0 0,0 0 1 0 0,-1 0-1 0 0,2-1 0 0 0,-1 1 0 0 0,0 0 1 0 0,0 1-1 0 0,1-1 0 0 0,0 0 1 0 0,-1 0-1 0 0,2 5 0 0 0,-1-6-14 0 0,1 0-1 0 0,0 0 1 0 0,0 0 0 0 0,0 0-1 0 0,1 0 1 0 0,-1 0 0 0 0,0 0-1 0 0,1 0 1 0 0,-1-1 0 0 0,1 1-1 0 0,0-1 1 0 0,-1 1 0 0 0,1-1-1 0 0,0 1 1 0 0,0-1 0 0 0,0 0-1 0 0,0 0 1 0 0,0 0 0 0 0,4 1-1 0 0,2 1-7 0 0,0 0 0 0 0,1 0-1 0 0,13 2 1 0 0,-15-4-45 0 0,0 0 0 0 0,0 0 0 0 0,0-1 0 0 0,1 0 0 0 0,-1 0 0 0 0,0-1-1 0 0,0 0 1 0 0,0 0 0 0 0,0 0 0 0 0,-1-1 0 0 0,1 0 0 0 0,0 0 0 0 0,-1-1 0 0 0,1 0 0 0 0,-1 0-1 0 0,0-1 1 0 0,0 1 0 0 0,0-1 0 0 0,0-1 0 0 0,-1 1 0 0 0,0-1 0 0 0,1 0 0 0 0,-2 0 0 0 0,1 0 0 0 0,-1-1-1 0 0,0 0 1 0 0,0 1 0 0 0,6-14 0 0 0,-2 2-385 0 0,-1 0-1 0 0,0 0 1 0 0,7-31-1 0 0,-13 44 285 0 0,0-1-1 0 0,0 1 0 0 0,-1-1 1 0 0,1 1-1 0 0,-1-1 1 0 0,0 0-1 0 0,0 1 1 0 0,0-1-1 0 0,-1 1 0 0 0,0-1 1 0 0,0 1-1 0 0,0-1 1 0 0,0 1-1 0 0,-1 0 1 0 0,1 0-1 0 0,-1-1 0 0 0,0 1 1 0 0,-1 0-1 0 0,1 0 1 0 0,-5-5-1 0 0,7 9 86 0 0,-1-1 0 0 0,1 1 0 0 0,0 0 0 0 0,0 0 1 0 0,0 0-1 0 0,0 0 0 0 0,0-1 0 0 0,0 1 0 0 0,0 0 0 0 0,0 0 0 0 0,-1 0 0 0 0,1 0 0 0 0,0 0 0 0 0,0 0 0 0 0,0-1 0 0 0,0 1 0 0 0,0 0 0 0 0,-1 0 1 0 0,1 0-1 0 0,0 0 0 0 0,0 0 0 0 0,0 0 0 0 0,0 0 0 0 0,-1 0 0 0 0,1 0 0 0 0,0 0 0 0 0,0 0 0 0 0,0 0 0 0 0,-1 0 0 0 0,1 0 0 0 0,0 0 0 0 0,0 0 0 0 0,0 0 1 0 0,0 0-1 0 0,-1 0 0 0 0,1 0 0 0 0,0 0 0 0 0,0 0 0 0 0,0 0 0 0 0,0 0 0 0 0,-1 0 0 0 0,1 1 0 0 0,0-1 0 0 0,0 0 0 0 0,0 0 0 0 0,0 0 0 0 0,0 0 0 0 0,-1 0 1 0 0,1 0-1 0 0,0 1 0 0 0,0-1 0 0 0,-2 11-3508 0 0,3-5-986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49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0 869 1375 0 0,'2'-1'667'0'0,"0"0"0"0"0,0-1 0 0 0,-1 1 0 0 0,1-1 0 0 0,-1 0 0 0 0,1 0-1 0 0,-1 1 1 0 0,1-1 0 0 0,-1 0 0 0 0,0 0 0 0 0,0 0 0 0 0,0 0-1 0 0,2-5 1 0 0,1-1 352 0 0,54-105 7178 0 0,-11-8-5170 0 0,18-128-1790 0 0,-54 201-1133 0 0,-3-1 0 0 0,-3 0 0 0 0,-1 0 0 0 0,-4-85 0 0 0,0 133-103 0 0,0 0-1 0 0,0 0 1 0 0,0 1 0 0 0,0-1-1 0 0,0 0 1 0 0,0 0 0 0 0,0 0-1 0 0,0 0 1 0 0,0 1 0 0 0,-1-1-1 0 0,1 0 1 0 0,0 0 0 0 0,0 1-1 0 0,-1-1 1 0 0,1 0 0 0 0,0 0-1 0 0,-1 1 1 0 0,1-1 0 0 0,-1 0-1 0 0,1 1 1 0 0,-1-1 0 0 0,1 0-1 0 0,-1 1 1 0 0,0-1 0 0 0,0 0-1 0 0,0 2-6 0 0,0-1-1 0 0,0 1 0 0 0,1-1 0 0 0,-1 1 1 0 0,0-1-1 0 0,0 1 0 0 0,1 0 0 0 0,-1-1 0 0 0,0 1 1 0 0,1 0-1 0 0,-1 0 0 0 0,1 0 0 0 0,-1-1 1 0 0,1 1-1 0 0,-1 0 0 0 0,1 2 0 0 0,-18 43-415 0 0,9-13 153 0 0,2 0 0 0 0,1 0 0 0 0,2 0 0 0 0,0 52 0 0 0,14 136-627 0 0,-7-174 576 0 0,43 341-3454 0 0,-2-29-3084 0 0,-42-291 5454 0 0,-3-51 1172 0 0,1-14 216 0 0,0 1-1 0 0,0-1 1 0 0,0 0-1 0 0,-1 0 1 0 0,1 1-1 0 0,-1-1 1 0 0,1 0-1 0 0,-1 0 1 0 0,0 0-1 0 0,-1 0 1 0 0,1 0-1 0 0,0 0 1 0 0,-1 0-1 0 0,0 0 1 0 0,1 0-1 0 0,-1-1 1 0 0,0 1 0 0 0,0-1-1 0 0,-3 3 1 0 0,4-4 176 0 0,0-1 0 0 0,0 1 0 0 0,0-1 0 0 0,-1 1 0 0 0,1-1 0 0 0,0 1 0 0 0,0-1 0 0 0,0 0 0 0 0,-1 0 0 0 0,1 1 0 0 0,0-1 0 0 0,0 0 0 0 0,0 0 0 0 0,-1 0 0 0 0,1 0 0 0 0,0-1 0 0 0,-3 1 0 0 0,2-1 337 0 0,0 0-1 0 0,-1 0 1 0 0,1 0 0 0 0,0-1 0 0 0,0 1 0 0 0,-1 0 0 0 0,1-1-1 0 0,0 1 1 0 0,0-1 0 0 0,-2-3 0 0 0,-4-5 212 0 0,0 0 0 0 0,1 0-1 0 0,1 0 1 0 0,0-1 0 0 0,0 0 0 0 0,1-1-1 0 0,0 1 1 0 0,-5-20 0 0 0,3 0-408 0 0,0 0-1 0 0,-2-39 1 0 0,8 55-335 0 0,0 0 0 0 0,1 0-1 0 0,0 0 1 0 0,2 0 0 0 0,-1 0 0 0 0,2 0-1 0 0,0 1 1 0 0,1-1 0 0 0,0 0 0 0 0,1 1-1 0 0,1 0 1 0 0,0 1 0 0 0,1-1 0 0 0,0 1 0 0 0,1 0-1 0 0,1 1 1 0 0,0 0 0 0 0,1 0 0 0 0,0 1-1 0 0,0 0 1 0 0,14-10 0 0 0,61-46-2018 0 0,-27 26-2512 0 0,-32 23-1927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51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52 3679 0 0,'17'-51'10207'0'0,"-46"127"-8625"0"0,4 1 1 0 0,-31 154-1 0 0,13 167-1072 0 0,42-384-509 0 0,-1 14 1 0 0,1 1 0 0 0,1 0 0 0 0,1 0 0 0 0,10 50 0 0 0,-11-79 4 0 0,0 0-1 0 0,0 0 1 0 0,0 0 0 0 0,0 0 0 0 0,0 0-1 0 0,0 0 1 0 0,0-1 0 0 0,0 1 0 0 0,0 0-1 0 0,1 0 1 0 0,-1 0 0 0 0,0 0 0 0 0,0 0-1 0 0,0 0 1 0 0,0 0 0 0 0,0 0 0 0 0,0 0-1 0 0,1 0 1 0 0,-1 0 0 0 0,0 0 0 0 0,0 0-1 0 0,0 0 1 0 0,0 0 0 0 0,0 0 0 0 0,0 0-1 0 0,1 0 1 0 0,-1 0 0 0 0,0 0 0 0 0,0 0-1 0 0,0 0 1 0 0,0 0 0 0 0,0 0 0 0 0,0 0-1 0 0,1 0 1 0 0,-1 0 0 0 0,0 0 0 0 0,0 0-1 0 0,0 1 1 0 0,0-1 0 0 0,0 0 0 0 0,0 0-1 0 0,0 0 1 0 0,0 0 0 0 0,1 0 0 0 0,-1 0-1 0 0,0 0 1 0 0,0 0 0 0 0,0 1 0 0 0,0-1-1 0 0,0 0 1 0 0,0 0 0 0 0,0 0 0 0 0,0 0-1 0 0,0 0 1 0 0,0 0 0 0 0,0 1 0 0 0,0-1-1 0 0,0 0 1 0 0,0 0 0 0 0,0 0 0 0 0,0 0-1 0 0,0 0 1 0 0,0 0 0 0 0,0 1 0 0 0,0-1-1 0 0,0 0 1 0 0,6-17 714 0 0,4-24 516 0 0,-4 6-506 0 0,-4 18-662 0 0,0 0 0 0 0,2 0-1 0 0,0 0 1 0 0,1 0-1 0 0,12-26 1 0 0,-10 32-56 0 0,1 1 0 0 0,0 0 0 0 0,0 1 0 0 0,1 0 0 0 0,15-13 0 0 0,7-5-20 0 0,-4-3 8 0 0,-1-2 0 0 0,-1 0 0 0 0,-2-2 0 0 0,-1 0 0 0 0,-2-1 0 0 0,-1-1 0 0 0,21-58 0 0 0,-36 82-3 0 0,45-121 165 0 0,-43 113-94 0 0,0-1 1 0 0,-2 0-1 0 0,-1 1 1 0 0,2-36-1 0 0,-5 51-60 0 0,0 1-1 0 0,-1-1 0 0 0,1 1 0 0 0,-1-1 0 0 0,0 1 0 0 0,0 0 0 0 0,0-1 0 0 0,-4-5 1 0 0,5 9-7 0 0,0 0 1 0 0,-1 0-1 0 0,1 1 1 0 0,-1-1-1 0 0,1 0 0 0 0,-1 1 1 0 0,0-1-1 0 0,1 0 1 0 0,-1 1-1 0 0,1-1 1 0 0,-1 1-1 0 0,0-1 1 0 0,0 1-1 0 0,1-1 1 0 0,-1 1-1 0 0,0 0 1 0 0,0-1-1 0 0,1 1 1 0 0,-3 0-1 0 0,2 0-1 0 0,0 0-1 0 0,0 0 0 0 0,0 0 1 0 0,-1 0-1 0 0,1 1 0 0 0,0-1 1 0 0,0 0-1 0 0,0 1 1 0 0,-1-1-1 0 0,1 1 0 0 0,0-1 1 0 0,0 1-1 0 0,0 0 1 0 0,0-1-1 0 0,0 1 0 0 0,0 0 1 0 0,-1 2-1 0 0,-6 5 1 0 0,0 1 0 0 0,0 0 0 0 0,1 1 0 0 0,0 0 0 0 0,-7 14 0 0 0,-24 57 0 0 0,28-58 0 0 0,-8 18-21 0 0,3 0 0 0 0,-20 85 0 0 0,30-99 21 0 0,0 1 0 0 0,2-1-1 0 0,2 1 1 0 0,0 0 0 0 0,6 52 0 0 0,-2-67 0 0 0,0 0 0 0 0,0 0 0 0 0,1 0 0 0 0,1 0 0 0 0,10 20 0 0 0,-12-27 0 0 0,0 0 0 0 0,1-1 0 0 0,-1 0 0 0 0,1 1 0 0 0,0-1 0 0 0,0-1 0 0 0,1 1 0 0 0,-1 0 0 0 0,1-1 0 0 0,0 0 0 0 0,0 0 0 0 0,1-1 0 0 0,-1 1 0 0 0,7 2 0 0 0,-8-5 0 0 0,1 0 1 0 0,0 0-1 0 0,0 0 0 0 0,0-1 0 0 0,0 0 0 0 0,0 0 1 0 0,0 0-1 0 0,0 0 0 0 0,0-1 0 0 0,0 0 1 0 0,0 0-1 0 0,0 0 0 0 0,0-1 0 0 0,5-2 1 0 0,10-5-30 0 0,37-21-1 0 0,-42 21-14 0 0,5-3-71 0 0,1 1 0 0 0,0 0 0 0 0,1 2 0 0 0,0 0 0 0 0,1 2 0 0 0,25-6 0 0 0,-36 10 130 0 0,1-1 0 0 0,-1-1 0 0 0,0 0-1 0 0,0 0 1 0 0,-1-1 0 0 0,1 0 0 0 0,-1-1 0 0 0,0-1-1 0 0,-1 0 1 0 0,0 0 0 0 0,0-1 0 0 0,8-9 0 0 0,15-20 107 0 0,50-72 0 0 0,-63 80-111 0 0,-16 25-11 0 0,0-1 1 0 0,-1 0-1 0 0,0 0 0 0 0,0 0 0 0 0,-1 0 0 0 0,3-11 0 0 0,-4 16 0 0 0,-1 0 0 0 0,0 0-1 0 0,1 0 1 0 0,-1 0 0 0 0,0 0-1 0 0,0 0 1 0 0,0-1 0 0 0,0 1-1 0 0,0 0 1 0 0,0 0 0 0 0,0 0-1 0 0,0 0 1 0 0,0 0 0 0 0,0 0-1 0 0,-1 0 1 0 0,1 0 0 0 0,0 0-1 0 0,-1-1 1 0 0,1 1 0 0 0,-1 0-1 0 0,1 1 1 0 0,-1-1 0 0 0,0 0-1 0 0,1 0 1 0 0,-1 0 0 0 0,0 0-1 0 0,0 0 1 0 0,1 1 0 0 0,-1-1-1 0 0,0 0 1 0 0,0 1 0 0 0,0-1-1 0 0,0 0 1 0 0,0 1 0 0 0,0-1-1 0 0,0 1 1 0 0,0 0 0 0 0,0-1-1 0 0,0 1 1 0 0,0 0 0 0 0,0 0 0 0 0,-1-1-1 0 0,1 1 1 0 0,0 0 0 0 0,0 0-1 0 0,0 0 1 0 0,-1 1-1 0 0,-2-1-3 0 0,0 1-1 0 0,1 0 0 0 0,-1 0 0 0 0,1 0 0 0 0,-1 0 0 0 0,1 1 0 0 0,-1-1 0 0 0,1 1 0 0 0,0 0 0 0 0,0 0 0 0 0,0 0 0 0 0,0 1 0 0 0,0-1 0 0 0,1 0 0 0 0,-1 1 0 0 0,1 0 1 0 0,-1 0-1 0 0,-3 5 0 0 0,2-1 27 0 0,-1 0 1 0 0,1 0-1 0 0,1 0 1 0 0,-1 0-1 0 0,1 1 1 0 0,0-1 0 0 0,-3 14-1 0 0,6-13 10 0 0,-1 0-1 0 0,1-1 1 0 0,1 1-1 0 0,0 0 1 0 0,0-1-1 0 0,0 1 1 0 0,1-1-1 0 0,0 1 1 0 0,0-1-1 0 0,1 0 1 0 0,0 0-1 0 0,0 0 1 0 0,1 0-1 0 0,0 0 1 0 0,0-1-1 0 0,0 0 1 0 0,1 0-1 0 0,0 0 1 0 0,0 0-1 0 0,7 5 1 0 0,-8-8-31 0 0,0 0 0 0 0,0 1 1 0 0,0-2-1 0 0,1 1 0 0 0,-1 0 0 0 0,1-1 0 0 0,0 0 1 0 0,-1 0-1 0 0,1 0 0 0 0,0-1 0 0 0,0 0 1 0 0,0 0-1 0 0,8 1 0 0 0,-9-2-4 0 0,0 0 1 0 0,0-1-1 0 0,0 1 1 0 0,1-1-1 0 0,-1 0 0 0 0,0 0 1 0 0,0 0-1 0 0,0-1 1 0 0,0 0-1 0 0,-1 1 0 0 0,1-1 1 0 0,0-1-1 0 0,-1 1 1 0 0,1 0-1 0 0,-1-1 0 0 0,0 0 1 0 0,0 0-1 0 0,4-4 0 0 0,6-9-8 0 0,0-1 0 0 0,-1 0 0 0 0,-1-1 0 0 0,-1-1 0 0 0,-1 0 0 0 0,11-28-1 0 0,1-2 13 0 0,-21 48-2 0 0,0 0-1 0 0,1 0 1 0 0,-1 0 0 0 0,1 0-1 0 0,-1 0 1 0 0,1-1-1 0 0,0 1 1 0 0,-1 0 0 0 0,1 0-1 0 0,0 0 1 0 0,0 1-1 0 0,0-1 1 0 0,0 0 0 0 0,0 0-1 0 0,0 0 1 0 0,0 1 0 0 0,1-2-1 0 0,-1 2 0 0 0,0 0 0 0 0,0 1 1 0 0,0-1-1 0 0,-1 0 0 0 0,1 1 0 0 0,0-1 0 0 0,0 1 0 0 0,-1-1 0 0 0,1 0 0 0 0,0 1 0 0 0,0 0 1 0 0,-1-1-1 0 0,1 1 0 0 0,-1-1 0 0 0,1 1 0 0 0,-1 0 0 0 0,1-1 0 0 0,-1 1 0 0 0,1 0 1 0 0,-1 0-1 0 0,1 0 0 0 0,-1-1 0 0 0,0 1 0 0 0,1 1 0 0 0,6 13-11 0 0,4 5-99 0 0,14 41 0 0 0,-23-54 84 0 0,0 0 1 0 0,-1 0-1 0 0,0 0 0 0 0,0 0 0 0 0,0 0 0 0 0,-1 0 0 0 0,0 0 0 0 0,0 0 0 0 0,-1 1 0 0 0,-2 8 0 0 0,2-12 24 0 0,-1 0-1 0 0,0 0 1 0 0,1-1 0 0 0,-2 1-1 0 0,1 0 1 0 0,0-1 0 0 0,-1 1-1 0 0,-4 3 1 0 0,6-6 9 0 0,0 1 1 0 0,0-1-1 0 0,0 0 1 0 0,-1 0-1 0 0,1 0 1 0 0,-1 0-1 0 0,1-1 1 0 0,-1 1-1 0 0,1 0 1 0 0,-1 0-1 0 0,-1 0 1 0 0,2-1 10 0 0,1 0 0 0 0,-1 0 0 0 0,0 0 1 0 0,0 0-1 0 0,1 0 0 0 0,-1 0 0 0 0,0 0 0 0 0,0 0 1 0 0,1-1-1 0 0,-1 1 0 0 0,0 0 0 0 0,1 0 0 0 0,-1 0 1 0 0,0-1-1 0 0,1 1 0 0 0,-1-1 0 0 0,0 1 1 0 0,1 0-1 0 0,-1-1 0 0 0,1 1 0 0 0,-1-1 0 0 0,1 1 1 0 0,-1-1-1 0 0,1 1 0 0 0,-2-2 0 0 0,2 1 16 0 0,0 0 0 0 0,-1 0 0 0 0,1 0 0 0 0,0 0 0 0 0,0 0 0 0 0,0 0 0 0 0,0 0 1 0 0,0 0-1 0 0,0 0 0 0 0,0 0 0 0 0,0 0 0 0 0,0 0 0 0 0,0 0 0 0 0,0 0 0 0 0,1 0 0 0 0,-1 0 0 0 0,0 0 0 0 0,1 0 0 0 0,-1 0 0 0 0,1 0 0 0 0,-1 0 0 0 0,1 0 0 0 0,-1 0 0 0 0,1 0 0 0 0,0 1 0 0 0,-1-1 0 0 0,1 0 0 0 0,0 1 1 0 0,0-1-1 0 0,-1 0 0 0 0,1 1 0 0 0,1-1 0 0 0,31-23 163 0 0,-31 23-196 0 0,152-100 137 0 0,-115 73-149 0 0,64-61 1 0 0,-98 84-34 0 0,1 0 0 0 0,-2 0 0 0 0,1-1 0 0 0,0 1-1 0 0,-1-1 1 0 0,0 0 0 0 0,-1 0 0 0 0,1-1 0 0 0,-1 1 0 0 0,2-8 0 0 0,-5 14 43 0 0,0-1 0 0 0,1 1 0 0 0,-1 0 0 0 0,0-1 0 0 0,0 1 0 0 0,0-1 0 0 0,0 1 0 0 0,0-1 0 0 0,0 1 0 0 0,0 0 0 0 0,0-1 0 0 0,0 1-1 0 0,0-1 1 0 0,-1 1 0 0 0,1-1 0 0 0,0 1 0 0 0,0 0 0 0 0,0-1 0 0 0,0 1 0 0 0,-1 0 0 0 0,1-1 0 0 0,0 1 0 0 0,0 0 0 0 0,-1-1 0 0 0,1 1 0 0 0,0 0 0 0 0,-1-1 0 0 0,1 1 0 0 0,0 0 0 0 0,-1 0 0 0 0,1-1 0 0 0,0 1 0 0 0,-1 0-1 0 0,0-1 1 0 0,-18 1-10 0 0,-18 12-32 0 0,28-8 117 0 0,0 1-1 0 0,0 0 1 0 0,0 0 0 0 0,1 1-1 0 0,-1 0 1 0 0,1 0 0 0 0,1 1 0 0 0,-1 0-1 0 0,-10 14 1 0 0,16-18-37 0 0,-1 1 1 0 0,1 0-1 0 0,0 0 0 0 0,0-1 1 0 0,0 1-1 0 0,1 1 0 0 0,-1-1 1 0 0,1 0-1 0 0,0 0 0 0 0,0 0 0 0 0,1 1 1 0 0,-1-1-1 0 0,1 1 0 0 0,0-1 1 0 0,0 0-1 0 0,0 1 0 0 0,1-1 1 0 0,-1 0-1 0 0,1 1 0 0 0,0-1 1 0 0,0 0-1 0 0,1 0 0 0 0,0 0 0 0 0,3 7 1 0 0,-1-3-29 0 0,1 0 0 0 0,0 0 1 0 0,1-1-1 0 0,-1 0 0 0 0,1 0 1 0 0,1 0-1 0 0,-1-1 0 0 0,1 0 1 0 0,0 0-1 0 0,1-1 0 0 0,15 9 1 0 0,-9-7-122 0 0,0-1 1 0 0,1 0-1 0 0,0-1 1 0 0,0-1-1 0 0,0-1 1 0 0,18 3-1 0 0,-7-3-510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5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8751 0 0,'-1'0'257'0'0,"0"0"0"0"0,0 0 0 0 0,0 0-1 0 0,0 0 1 0 0,0 0 0 0 0,0 1 0 0 0,0-1 0 0 0,0 0-1 0 0,1 0 1 0 0,-1 1 0 0 0,0-1 0 0 0,0 1-1 0 0,0-1 1 0 0,1 1 0 0 0,-1-1 0 0 0,0 1 0 0 0,0-1-1 0 0,1 1 1 0 0,-1-1 0 0 0,0 1 0 0 0,1 0-1 0 0,-1 0 1 0 0,1-1 0 0 0,-1 1 0 0 0,1 0 0 0 0,-1 0-1 0 0,1-1 1 0 0,0 1 0 0 0,-1 0 0 0 0,1 0-1 0 0,-1 2 1 0 0,-11 30 3289 0 0,8-21-3029 0 0,1 1 1 0 0,0-1 0 0 0,0 14-1 0 0,2-23-509 0 0,1 0-1 0 0,0 0 0 0 0,0 0 0 0 0,0 0 0 0 0,0 0 1 0 0,0 0-1 0 0,1 0 0 0 0,-1-1 0 0 0,1 1 0 0 0,0 0 1 0 0,0 0-1 0 0,0 0 0 0 0,0-1 0 0 0,1 1 0 0 0,-1 0 1 0 0,1-1-1 0 0,-1 0 0 0 0,1 1 0 0 0,3 2 0 0 0,4 0-1013 0 0,-2-4-4495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53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0 298 10135 0 0,'37'-72'5659'0'0,"-25"54"-4488"0"0,69-93 3720 0 0,-71 98-4636 0 0,1 1 0 0 0,0 1 0 0 0,1 0 0 0 0,1 0 0 0 0,-1 2 1 0 0,21-13-1 0 0,-31 21-252 0 0,0 0 0 0 0,0 0 0 0 0,0 0 0 0 0,0 0 0 0 0,0 0-1 0 0,0 1 1 0 0,0-1 0 0 0,0 1 0 0 0,1 0 0 0 0,-1-1 0 0 0,0 1 0 0 0,0 0 0 0 0,0 0 0 0 0,1 0 0 0 0,-1 1 0 0 0,0-1 0 0 0,0 0 0 0 0,0 1 0 0 0,0-1 0 0 0,1 1 0 0 0,-1 0 0 0 0,0 0-1 0 0,0 0 1 0 0,0 0 0 0 0,-1 0 0 0 0,1 0 0 0 0,0 0 0 0 0,0 1 0 0 0,-1-1 0 0 0,1 1 0 0 0,0-1 0 0 0,-1 1 0 0 0,0 0 0 0 0,3 3 0 0 0,3 7 15 0 0,0 0 1 0 0,0 0-1 0 0,-1 0 0 0 0,6 22 1 0 0,-1-6-9 0 0,-1-2-188 0 0,0 0 1 0 0,8 38-1 0 0,-14-54-2030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54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6911 0 0,'3'-17'1998'0'0,"-3"12"-1324"0"0,1 1 0 0 0,-1 0-1 0 0,1-1 1 0 0,0 1 0 0 0,1 0-1 0 0,-1 0 1 0 0,1-1 0 0 0,0 1-1 0 0,3-5 1 0 0,-2 14 2383 0 0,2 25-3434 0 0,-4-22 435 0 0,5 121 676 0 0,27 150 1 0 0,-33-277-717 0 0,9 30 64 0 0,-9-31-53 0 0,0 0 1 0 0,0 0 0 0 0,0 0-1 0 0,1 0 1 0 0,-1-1 0 0 0,0 1-1 0 0,1 0 1 0 0,-1 0 0 0 0,1 0-1 0 0,-1-1 1 0 0,1 1 0 0 0,-1 0-1 0 0,1-1 1 0 0,-1 1 0 0 0,1 0-1 0 0,0-1 1 0 0,-1 1 0 0 0,1-1-1 0 0,0 1 1 0 0,-1-1 0 0 0,1 1-1 0 0,0-1 1 0 0,0 1 0 0 0,0-1-1 0 0,-1 0 1 0 0,1 0 0 0 0,0 1 0 0 0,0-1-1 0 0,0 0 1 0 0,1 0 0 0 0,0-1 48 0 0,0-1 0 0 0,0 0 0 0 0,-1 0 1 0 0,1 0-1 0 0,-1 0 0 0 0,0 0 1 0 0,1-1-1 0 0,-1 1 0 0 0,0 0 0 0 0,0-1 1 0 0,0 1-1 0 0,-1 0 0 0 0,1-1 1 0 0,0-3-1 0 0,2-3 101 0 0,0-1-156 0 0,4-9 96 0 0,0 1 1 0 0,2-1-1 0 0,16-28 0 0 0,-22 43-101 0 0,0 0-1 0 0,0 0 0 0 0,0 0 0 0 0,0 0 0 0 0,1 0 1 0 0,0 1-1 0 0,0 0 0 0 0,0 0 0 0 0,0 0 1 0 0,0 0-1 0 0,0 0 0 0 0,1 1 0 0 0,-1 0 1 0 0,1 0-1 0 0,0 0 0 0 0,0 1 0 0 0,-1-1 1 0 0,1 1-1 0 0,10-1 0 0 0,-9 2-17 0 0,-1 0 0 0 0,1 0 0 0 0,-1 0 0 0 0,1 1 0 0 0,-1-1 0 0 0,1 1 0 0 0,-1 1 0 0 0,1-1 0 0 0,-1 1 0 0 0,0 0 0 0 0,0 0 0 0 0,8 5 0 0 0,-11-5 0 0 0,0-1 0 0 0,0 1 0 0 0,0 0 0 0 0,0 0 0 0 0,0 0 0 0 0,0 0 0 0 0,-1 0 0 0 0,1 1 0 0 0,-1-1 0 0 0,0 0 0 0 0,1 1 0 0 0,-1-1 0 0 0,0 1 0 0 0,-1-1 0 0 0,1 1 0 0 0,0-1 0 0 0,-1 1 0 0 0,1 0 0 0 0,-1-1 0 0 0,0 1 0 0 0,0 0 0 0 0,0 0 0 0 0,0-1 0 0 0,0 1 0 0 0,-1 0 0 0 0,1-1 0 0 0,-3 6 0 0 0,0 2-42 0 0,0 0-1 0 0,-1 0 1 0 0,-1-1 0 0 0,1 1-1 0 0,-2-1 1 0 0,1 0 0 0 0,-1 0-1 0 0,-1-1 1 0 0,1 0 0 0 0,-2 0-1 0 0,-7 8 1 0 0,11-13 16 0 0,0 1 1 0 0,0-1-1 0 0,0 0 0 0 0,0 0 1 0 0,0 0-1 0 0,-1-1 0 0 0,1 1 1 0 0,-1-1-1 0 0,0 0 0 0 0,1-1 1 0 0,-1 1-1 0 0,0-1 0 0 0,0 0 0 0 0,0 0 1 0 0,0 0-1 0 0,0-1 0 0 0,0 1 1 0 0,-1-1-1 0 0,1-1 0 0 0,0 1 1 0 0,0-1-1 0 0,0 0 0 0 0,0 0 1 0 0,0 0-1 0 0,-5-3 0 0 0,0-1-1450 0 0,7 3 208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5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3 3223 0 0,'0'-2'323'0'0,"-5"7"750"0"0,-6 8 1061 0 0,-2 12-16 0 0,1 0 1 0 0,0 1-1 0 0,-7 27 1 0 0,-19 83 1940 0 0,37-129-3910 0 0,0 0 1 0 0,0 0-1 0 0,0 0 0 0 0,1 0 1 0 0,0 0-1 0 0,1 0 0 0 0,-1 0 1 0 0,1-1-1 0 0,3 10 0 0 0,-4-14-186 0 0,1 1 0 0 0,-1-1 0 0 0,1 0-1 0 0,0 1 1 0 0,0-1 0 0 0,0 0 0 0 0,0 0-1 0 0,0 0 1 0 0,1 0 0 0 0,-1 0 0 0 0,1 0-1 0 0,-1 0 1 0 0,1 0 0 0 0,0-1 0 0 0,-1 1-1 0 0,1 0 1 0 0,0-1 0 0 0,0 0 0 0 0,0 1-1 0 0,1-1 1 0 0,-1 0 0 0 0,0 0 0 0 0,0 0-1 0 0,1 0 1 0 0,-1-1 0 0 0,0 1 0 0 0,1 0-1 0 0,-1-1 1 0 0,4 0 0 0 0,-2 0-270 0 0,-1-1 0 0 0,0 1 0 0 0,1-1 0 0 0,-1-1 0 0 0,1 1 0 0 0,-1 0 0 0 0,0-1 0 0 0,0 1 0 0 0,0-1 0 0 0,0 0 0 0 0,0 0 0 0 0,0 0 0 0 0,2-3 0 0 0,33-35-4658 0 0,-28 27 965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8:54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0 247 1839 0 0,'39'-69'83'0'0,"-10"15"5116"0"0,-51 95 4136 0 0,14-23-8262 0 0,1 0 0 0 0,1 0 0 0 0,0 1 0 0 0,-4 26-1 0 0,10-43-1013 0 0,0 0-1 0 0,0 0 0 0 0,0 0 0 0 0,0 0 0 0 0,0 0 0 0 0,0 0 1 0 0,0 0-1 0 0,0 0 0 0 0,1 0 0 0 0,-1 0 0 0 0,2 3 0 0 0,-1-4-37 0 0,-1-1-1 0 0,1 1 0 0 0,-1 0 1 0 0,1 0-1 0 0,-1-1 0 0 0,1 1 1 0 0,-1-1-1 0 0,1 1 0 0 0,0 0 1 0 0,0-1-1 0 0,-1 1 0 0 0,1-1 1 0 0,0 1-1 0 0,0-1 0 0 0,-1 0 1 0 0,1 1-1 0 0,0-1 0 0 0,0 0 1 0 0,1 1-1 0 0,0-1-7 0 0,0 0 1 0 0,1 0-1 0 0,-1-1 1 0 0,1 1-1 0 0,-1 0 1 0 0,0-1-1 0 0,1 1 1 0 0,-1-1-1 0 0,0 0 0 0 0,0 0 1 0 0,1 0-1 0 0,-1 0 1 0 0,0 0-1 0 0,0 0 1 0 0,0-1-1 0 0,0 1 1 0 0,3-4-1 0 0,1-1-15 0 0,0-1 0 0 0,0 0 0 0 0,-1 0-1 0 0,1 0 1 0 0,-2-1 0 0 0,7-13 0 0 0,20-53-391 0 0,-28 66 300 0 0,-1 5 51 0 0,0-2-104 0 0,0 0 0 0 0,-1 0 0 0 0,1-1-1 0 0,-1 1 1 0 0,1-8 0 0 0,-19 43 54 0 0,16-25 135 0 0,-1 0 1 0 0,1 0-1 0 0,0 0 0 0 0,0 0 0 0 0,0 0 1 0 0,1 0-1 0 0,0 0 0 0 0,0 1 0 0 0,0-1 1 0 0,1 0-1 0 0,0 0 0 0 0,0 0 0 0 0,1 5 0 0 0,-1-7-15 0 0,1 0-1 0 0,-1 0 0 0 0,0 0 0 0 0,1 0 0 0 0,0-1 0 0 0,0 1 0 0 0,0-1 0 0 0,0 1 0 0 0,0-1 0 0 0,0 0 0 0 0,1 0 0 0 0,-1 0 0 0 0,1 0 0 0 0,-1 0 0 0 0,1 0 0 0 0,0-1 0 0 0,-1 1 0 0 0,1-1 0 0 0,0 0 0 0 0,0 0 0 0 0,0 0 0 0 0,4 1 0 0 0,4 0-21 0 0,0 0 0 0 0,-1-1 0 0 0,1 0 0 0 0,0 0 0 0 0,0-2 0 0 0,0 1 0 0 0,0-1 0 0 0,0-1 0 0 0,0 1 0 0 0,16-7 0 0 0,-19 6-2 0 0,-1-1-1 0 0,0-1 1 0 0,1 0-1 0 0,-1 0 0 0 0,-1 0 1 0 0,1-1-1 0 0,0 1 1 0 0,-1-2-1 0 0,0 1 0 0 0,-1-1 1 0 0,1 0-1 0 0,-1 0 0 0 0,0 0 1 0 0,8-14-1 0 0,0-3-76 0 0,11-28 1 0 0,-22 44 56 0 0,1 1 0 0 0,-1-1-1 0 0,0 0 1 0 0,0 0 0 0 0,-1 0 0 0 0,0 0 0 0 0,0 0 0 0 0,-1 0 0 0 0,-1-11-1 0 0,1 17 19 0 0,0 0-1 0 0,0 0 1 0 0,0 0-1 0 0,0 0 1 0 0,0 0-1 0 0,0 0 1 0 0,-1 0-1 0 0,1 0 0 0 0,-1 0 1 0 0,1 0-1 0 0,0 0 1 0 0,-1 0-1 0 0,0 0 1 0 0,1 0-1 0 0,-1 0 0 0 0,0 0 1 0 0,1 0-1 0 0,-1 0 1 0 0,0 1-1 0 0,0-1 1 0 0,0 0-1 0 0,0 1 0 0 0,1-1 1 0 0,-1 0-1 0 0,0 1 1 0 0,0-1-1 0 0,0 1 1 0 0,0 0-1 0 0,-1-1 1 0 0,1 1-1 0 0,0 0 0 0 0,0-1 1 0 0,0 1-1 0 0,0 0 1 0 0,0 0-1 0 0,0 0 1 0 0,0 0-1 0 0,0 0 0 0 0,-2 1 1 0 0,1-1 38 0 0,-1 1 0 0 0,1 0 0 0 0,-1-1 0 0 0,1 1-1 0 0,0 0 1 0 0,0 1 0 0 0,-1-1 0 0 0,1 0 0 0 0,0 1 0 0 0,0-1 0 0 0,0 1 0 0 0,1-1 0 0 0,-1 1 0 0 0,0 0 0 0 0,0 0 0 0 0,-1 3-1 0 0,-1 1-11 0 0,1 1 0 0 0,0 0-1 0 0,0-1 1 0 0,1 1 0 0 0,0 0-1 0 0,0 0 1 0 0,1 0 0 0 0,0 1-1 0 0,0-1 1 0 0,0 0 0 0 0,1 0-1 0 0,0 1 1 0 0,1-1 0 0 0,0 0-1 0 0,0 0 1 0 0,0 0-1 0 0,1 0 1 0 0,0 0 0 0 0,0 0-1 0 0,1 0 1 0 0,0 0 0 0 0,5 9-1 0 0,-2-6-26 0 0,0-1 1 0 0,0 0-1 0 0,1 0 0 0 0,1 0 0 0 0,-1-1 0 0 0,1 0 0 0 0,1 0 1 0 0,-1-1-1 0 0,1 0 0 0 0,1-1 0 0 0,-1 0 0 0 0,1 0 0 0 0,19 7 0 0 0,-26-12-95 0 0,6 3-403 0 0,0-1 0 0 0,0 0 1 0 0,12 2-1 0 0,-4-5-7407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1 455 0 0,'0'0'328'0'0,"0"0"-168"0"0,5 11 414 0 0,-4-10-569 0 0,0 0 1 0 0,0 0 0 0 0,0 1-1 0 0,-1-1 1 0 0,1 0 0 0 0,0 0-1 0 0,-1 1 1 0 0,1-1 0 0 0,-1 1-1 0 0,1-1 1 0 0,-1 1 0 0 0,0-1-1 0 0,1 1 1 0 0,-1-1 0 0 0,0 2-1 0 0,-3-2-5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0 842 2303 0 0,'13'-3'9480'0'0,"10"-10"-6184"0"0,-9-1-2879 0 0,-1-1-1 0 0,0-1 1 0 0,0-1-1 0 0,-2 0 1 0 0,0 0-1 0 0,-1-1 1 0 0,11-26-1 0 0,-6 7 514 0 0,-2-1-1 0 0,16-72 0 0 0,-20 66-942 0 0,-3 0 0 0 0,-1 0-1 0 0,-2-63 1 0 0,-5 86-30 0 0,-1 1 0 0 0,-1-1 0 0 0,-1 1 0 0 0,0-1 0 0 0,-2 2 0 0 0,0-1 0 0 0,-1 1 0 0 0,-1 0 0 0 0,-16-24 1 0 0,25 41 35 0 0,0 1 0 0 0,-1 0 1 0 0,1 0-1 0 0,-1 0 1 0 0,1 0-1 0 0,-1 0 1 0 0,0 0-1 0 0,1 0 0 0 0,-1 0 1 0 0,0 0-1 0 0,0 1 1 0 0,1-1-1 0 0,-1 0 1 0 0,0 0-1 0 0,0 1 1 0 0,0-1-1 0 0,0 0 0 0 0,0 1 1 0 0,0-1-1 0 0,0 1 1 0 0,0-1-1 0 0,-1 1 1 0 0,1 0-1 0 0,0-1 1 0 0,0 1-1 0 0,0 0 0 0 0,0 0 1 0 0,0 0-1 0 0,-2 0 1 0 0,1 1-19 0 0,1 0 0 0 0,-1 0 0 0 0,1 0 0 0 0,-1 1 0 0 0,1-1 0 0 0,-1 0 0 0 0,1 1 0 0 0,0-1 0 0 0,0 1 1 0 0,0-1-1 0 0,0 1 0 0 0,0 0 0 0 0,0-1 0 0 0,0 1 0 0 0,0 0 0 0 0,1 0 0 0 0,-2 3 0 0 0,-2 11-154 0 0,0 0-1 0 0,1 0 1 0 0,0 0 0 0 0,1 1-1 0 0,1 17 1 0 0,5 86-510 0 0,-1-78 454 0 0,40 332-1634 0 0,1 19-1103 0 0,-43-377 2922 0 0,1 26-404 0 0,-4 50-1 0 0,1-80 500 0 0,-1 1 0 0 0,0-1 0 0 0,0 0 0 0 0,-1 0 0 0 0,-1 0 0 0 0,0-1 0 0 0,0 1-1 0 0,-11 18 1 0 0,15-29 79 0 0,-1 1 0 0 0,0-1 0 0 0,0 0 0 0 0,1 1 0 0 0,-1-1 0 0 0,0 0 0 0 0,0 0 0 0 0,0 0 0 0 0,0 0 0 0 0,-1 0 0 0 0,1 0 0 0 0,0 0 0 0 0,0 0-1 0 0,-1 0 1 0 0,1-1 0 0 0,0 1 0 0 0,-1 0 0 0 0,1-1 0 0 0,-3 1 0 0 0,3-1 9 0 0,-1 0 0 0 0,1 0-1 0 0,0 0 1 0 0,0-1 0 0 0,-1 1 0 0 0,1-1-1 0 0,0 1 1 0 0,0-1 0 0 0,0 1-1 0 0,0-1 1 0 0,0 1 0 0 0,-1-1 0 0 0,1 0-1 0 0,0 0 1 0 0,1 0 0 0 0,-1 1 0 0 0,0-1-1 0 0,-1-2 1 0 0,-3-3 281 0 0,1-1 0 0 0,-1 0 0 0 0,2 0 1 0 0,-1 0-1 0 0,1 0 0 0 0,-3-10 0 0 0,-2-9-65 0 0,1-1 0 0 0,2 0-1 0 0,0 0 1 0 0,2 0 0 0 0,0-30-1 0 0,3 5-106 0 0,12-91-1 0 0,-9 121-203 0 0,1 0 1 0 0,1 0-1 0 0,0 1 1 0 0,14-32-1 0 0,-15 44-81 0 0,0 0 0 0 0,1 0 0 0 0,0 1 0 0 0,0 0 0 0 0,0 0 0 0 0,1 1 0 0 0,1-1 0 0 0,-1 1 0 0 0,1 1 0 0 0,0-1 0 0 0,0 1 0 0 0,15-9 0 0 0,0 3-933 0 0,35-20-1898 0 0,-18 19-4049 0 0,-25 11 1728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2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90 254 7367 0 0,'-8'1'763'0'0,"1"-1"-1"0"0,-1 1 1 0 0,-15-3 0 0 0,20 2-80 0 0,0 0 0 0 0,0-1 1 0 0,0 0-1 0 0,0 1 1 0 0,0-1-1 0 0,0-1 0 0 0,0 1 1 0 0,0 0-1 0 0,0-1 1 0 0,0 1-1 0 0,1-1 0 0 0,-4-2 1 0 0,5 3-579 0 0,1 0 1 0 0,0 1-1 0 0,0-1 0 0 0,-1 0 0 0 0,1 1 1 0 0,0-1-1 0 0,0 0 0 0 0,0 1 1 0 0,0-1-1 0 0,0 0 0 0 0,0 1 1 0 0,0-1-1 0 0,0 0 0 0 0,0 1 1 0 0,0-1-1 0 0,0 0 0 0 0,0 1 1 0 0,1-1-1 0 0,-1 0 0 0 0,0 1 1 0 0,0-1-1 0 0,1 1 0 0 0,-1-1 0 0 0,0 0 1 0 0,1 1-1 0 0,0-2 0 0 0,14-18 270 0 0,-12 17-216 0 0,33-41-31 0 0,64-86-2668 0 0,-87 108-4792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57 2759 0 0,'-1'0'120'0'0,"-1"0"0"0"0,1 0-1 0 0,0 0 1 0 0,0 1-1 0 0,0-1 1 0 0,0 0-1 0 0,0 1 1 0 0,0-1-1 0 0,0 1 1 0 0,0 0 0 0 0,0-1-1 0 0,0 1 1 0 0,0 0-1 0 0,0-1 1 0 0,0 1-1 0 0,-1 1 1 0 0,-20 20 4511 0 0,13-13-3773 0 0,-10 8 2194 0 0,-25 32 0 0 0,39-43-2494 0 0,0 0-1 0 0,0 1 0 0 0,1-1 0 0 0,0 1 1 0 0,1 0-1 0 0,-1 0 0 0 0,1 1 0 0 0,0-1 1 0 0,-2 13-1 0 0,5-19-519 0 0,-1 0-1 0 0,1-1 1 0 0,0 1 0 0 0,0 0-1 0 0,0 0 1 0 0,0-1 0 0 0,0 1-1 0 0,0 0 1 0 0,0 0 0 0 0,1-1 0 0 0,-1 1-1 0 0,0 0 1 0 0,0-1 0 0 0,0 1-1 0 0,1 0 1 0 0,-1-1 0 0 0,0 1 0 0 0,1 0-1 0 0,-1-1 1 0 0,0 1 0 0 0,1-1-1 0 0,-1 1 1 0 0,1 0 0 0 0,-1-1 0 0 0,1 0-1 0 0,0 1 1 0 0,1 0-12 0 0,-1 0 0 0 0,1 0 0 0 0,-1-1 0 0 0,1 1 0 0 0,-1-1 0 0 0,1 1 0 0 0,-1-1 0 0 0,1 0 0 0 0,0 0 1 0 0,-1 1-1 0 0,3-2 0 0 0,0 1-22 0 0,-1 0 1 0 0,1 0 0 0 0,0-1-1 0 0,0 0 1 0 0,0 1 0 0 0,-1-2-1 0 0,1 1 1 0 0,0 0-1 0 0,3-3 1 0 0,2-3-8 0 0,0-1 0 0 0,0-1 1 0 0,-1 1-1 0 0,0-1 0 0 0,0-1 0 0 0,-1 0 0 0 0,-1 0 1 0 0,1 0-1 0 0,-2-1 0 0 0,6-11 0 0 0,-5 8-148 0 0,-1-1 0 0 0,0 1 0 0 0,-1-1 0 0 0,0 0 0 0 0,-2 0-1 0 0,1 0 1 0 0,0-24 0 0 0,-6 55 27 0 0,0 1-1 0 0,1 20 1 0 0,2-28 132 0 0,2 0 1 0 0,-1 0-1 0 0,1 0 1 0 0,1 0 0 0 0,0 0-1 0 0,0 0 1 0 0,0-1-1 0 0,1 1 1 0 0,0-1-1 0 0,1 0 1 0 0,0 0-1 0 0,0-1 1 0 0,0 0 0 0 0,10 10-1 0 0,0-2-396 0 0,0-2 0 0 0,0 1 1 0 0,1-2-1 0 0,1 0 0 0 0,24 13 0 0 0,-17-18-3154 0 0,-14-5-358 0 0,0 0-1334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91 508 3455 0 0,'-2'-1'149'0'0,"0"1"0"0"0,-1-1 0 0 0,1 1 0 0 0,-1 0-1 0 0,1 0 1 0 0,0 1 0 0 0,-1-1 0 0 0,1 0 0 0 0,-1 1-1 0 0,1 0 1 0 0,0-1 0 0 0,-1 1 0 0 0,1 0-1 0 0,0 0 1 0 0,0 0 0 0 0,0 0 0 0 0,0 1 0 0 0,0-1-1 0 0,0 1 1 0 0,0-1 0 0 0,0 1 0 0 0,0 0-1 0 0,1 0 1 0 0,-2 2 0 0 0,-1 0 748 0 0,0 0-1 0 0,0 1 1 0 0,1-1 0 0 0,0 1-1 0 0,0 0 1 0 0,0 0 0 0 0,1 0 0 0 0,-1 0-1 0 0,-2 11 1 0 0,5-15-783 0 0,-1 0 0 0 0,1-1 0 0 0,0 1 0 0 0,0 0 0 0 0,0 0 0 0 0,0-1 1 0 0,0 1-1 0 0,0 0 0 0 0,0 0 0 0 0,0-1 0 0 0,0 1 0 0 0,0 0 0 0 0,1 0 0 0 0,-1-1 0 0 0,0 1 0 0 0,0 0 0 0 0,1 0 1 0 0,-1-1-1 0 0,0 1 0 0 0,1 0 0 0 0,-1-1 0 0 0,1 1 0 0 0,-1-1 0 0 0,1 1 0 0 0,-1-1 0 0 0,1 1 0 0 0,-1-1 0 0 0,1 1 0 0 0,1 0 8 0 0,0 0 0 0 0,-1 0-1 0 0,1-1 1 0 0,0 1-1 0 0,0-1 1 0 0,-1 0-1 0 0,1 1 1 0 0,0-1 0 0 0,0 0-1 0 0,-1 0 1 0 0,4 0-1 0 0,0-1-58 0 0,0 1-1 0 0,0-1 1 0 0,0-1-1 0 0,0 1 0 0 0,0 0 1 0 0,-1-1-1 0 0,1 0 1 0 0,5-3-1 0 0,-1-3-61 0 0,0 0-1 0 0,-1 0 1 0 0,1-1-1 0 0,-1 0 1 0 0,-1 0-1 0 0,8-14 1 0 0,-1 1-130 0 0,19-45 0 0 0,-22 44-662 0 0,-2-2 0 0 0,-1 1 1 0 0,-1-1-1 0 0,-1 0 1 0 0,5-47-1 0 0,-10 57 715 0 0,0-1 0 0 0,-2 1 0 0 0,1 0 0 0 0,-2-1 0 0 0,0 1 0 0 0,-1 0 0 0 0,0 0 0 0 0,-1 0 0 0 0,-1 1 0 0 0,0-1 0 0 0,-8-14 0 0 0,11 25 261 0 0,0 0 1 0 0,0 1-1 0 0,-1-1 0 0 0,1 1 1 0 0,-1 0-1 0 0,0 0 1 0 0,0 0-1 0 0,0 0 1 0 0,0 0-1 0 0,0 1 1 0 0,0-1-1 0 0,-5-1 1 0 0,7 3-92 0 0,-1 1 0 0 0,1-1 0 0 0,0 1 1 0 0,-1-1-1 0 0,1 1 0 0 0,0 0 0 0 0,-1-1 0 0 0,1 1 1 0 0,0 0-1 0 0,-1 0 0 0 0,1 0 0 0 0,-1 0 1 0 0,1 0-1 0 0,0 1 0 0 0,-1-1 0 0 0,1 0 1 0 0,-1 1-1 0 0,1-1 0 0 0,0 1 0 0 0,0-1 1 0 0,-1 1-1 0 0,1 0 0 0 0,0-1 0 0 0,0 1 0 0 0,0 0 1 0 0,0 0-1 0 0,-1 0 0 0 0,1 0 0 0 0,1 0 1 0 0,-1 0-1 0 0,0 0 0 0 0,0 0 0 0 0,0 1 1 0 0,0-1-1 0 0,1 0 0 0 0,-1 1 0 0 0,0 1 1 0 0,-4 8 5 0 0,0 1 1 0 0,1 0 0 0 0,1 1 0 0 0,0-1-1 0 0,0 1 1 0 0,1 0 0 0 0,1 0 0 0 0,0-1-1 0 0,1 18 1 0 0,1-2-78 0 0,1 1 0 0 0,2-1 0 0 0,8 32 0 0 0,-8-46-12 0 0,0-1-1 0 0,1 0 0 0 0,0 0 0 0 0,1 0 0 0 0,0-1 0 0 0,1 0 0 0 0,1 0 0 0 0,0-1 0 0 0,14 17 0 0 0,-16-21-8 0 0,1 0 1 0 0,1 0-1 0 0,-1-1 1 0 0,1 0 0 0 0,0 0-1 0 0,0-1 1 0 0,1 0-1 0 0,-1-1 1 0 0,1 1-1 0 0,0-2 1 0 0,0 1-1 0 0,1-2 1 0 0,-1 1 0 0 0,11 1-1 0 0,-10-4-150 0 0,0 0 0 0 0,0-1 0 0 0,0 0-1 0 0,0-1 1 0 0,0 0 0 0 0,-1-1 0 0 0,1 1-1 0 0,-1-2 1 0 0,1 0 0 0 0,-1 0 0 0 0,0-1 0 0 0,-1 0-1 0 0,1 0 1 0 0,-1-1 0 0 0,0 0 0 0 0,0-1 0 0 0,0 1-1 0 0,7-11 1 0 0,-11 11-744 0 0,0 1-1 0 0,-1-1 1 0 0,1-1-1 0 0,-1 1 1 0 0,0 0-1 0 0,-1-1 1 0 0,0 1-1 0 0,0-1 1 0 0,0 0-1 0 0,-1 0 1 0 0,0 0 0 0 0,0 0-1 0 0,0-9 1 0 0,-1 12 515 0 0,0 0 1 0 0,-1 0 0 0 0,1 0-1 0 0,-1 0 1 0 0,0-1 0 0 0,0 2-1 0 0,0-1 1 0 0,-1 0 0 0 0,1 0 0 0 0,-4-5-1 0 0,3 6 441 0 0,1 1 0 0 0,-1-1 0 0 0,0 1-1 0 0,0 0 1 0 0,0 0 0 0 0,0 0 0 0 0,-1 0 0 0 0,1 0-1 0 0,0 1 1 0 0,-1-1 0 0 0,1 1 0 0 0,-1 0 0 0 0,0-1-1 0 0,1 1 1 0 0,-6-1 0 0 0,5 1 292 0 0,0 1-1 0 0,0 0 0 0 0,0 0 1 0 0,0 0-1 0 0,0 0 1 0 0,0 0-1 0 0,1 1 1 0 0,-1-1-1 0 0,0 1 1 0 0,0 0-1 0 0,0 0 1 0 0,1 0-1 0 0,-1 0 1 0 0,0 0-1 0 0,1 1 0 0 0,-1-1 1 0 0,1 1-1 0 0,0-1 1 0 0,-1 1-1 0 0,1 0 1 0 0,0 0-1 0 0,0 0 1 0 0,0 1-1 0 0,0-1 1 0 0,0 0-1 0 0,1 1 0 0 0,-1-1 1 0 0,1 1-1 0 0,-2 3 1 0 0,-1 2 238 0 0,0 0 0 0 0,1 0 1 0 0,0 0-1 0 0,0 1 0 0 0,0 0 0 0 0,1 0 0 0 0,1-1 1 0 0,-2 15-1 0 0,3-19-504 0 0,0 0 0 0 0,0 0 1 0 0,0 0-1 0 0,1 0 0 0 0,-1 1 1 0 0,1-1-1 0 0,0 0 0 0 0,0 0 1 0 0,1 0-1 0 0,-1 0 0 0 0,1 0 1 0 0,0-1-1 0 0,-1 1 0 0 0,2 0 1 0 0,-1-1-1 0 0,0 0 0 0 0,1 1 1 0 0,0-1-1 0 0,-1 0 0 0 0,1 0 1 0 0,0 0-1 0 0,0-1 0 0 0,1 1 1 0 0,-1-1-1 0 0,4 2 0 0 0,8 3-433 0 0,0 0 0 0 0,0-2 0 0 0,0 0 0 0 0,1-1 0 0 0,16 3 0 0 0,7 2-4014 0 0,-12-2-2639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12 7831 0 0,'-1'-1'205'0'0,"0"0"0"0"0,1 0 0 0 0,-1 1 0 0 0,0-1 0 0 0,0 0 0 0 0,1 0 0 0 0,-1 1 0 0 0,0-1 0 0 0,0 1 0 0 0,0-1 0 0 0,0 1 0 0 0,0-1 0 0 0,0 1 0 0 0,0-1-1 0 0,0 1 1 0 0,0 0 0 0 0,0-1 0 0 0,0 1 0 0 0,0 0 0 0 0,0 0 0 0 0,0 0 0 0 0,0 0 0 0 0,0 0 0 0 0,0 0 0 0 0,-2 1 0 0 0,1 0-13 0 0,1-1 1 0 0,0 1-1 0 0,-1 0 1 0 0,1 0-1 0 0,0 1 1 0 0,0-1-1 0 0,0 0 1 0 0,0 0-1 0 0,0 1 1 0 0,0-1-1 0 0,0 0 1 0 0,0 1-1 0 0,1-1 1 0 0,-1 1-1 0 0,0 1 1 0 0,-2 7 228 0 0,0-1 1 0 0,1 1-1 0 0,0 0 1 0 0,-1 16-1 0 0,3 20-167 0 0,2 0 0 0 0,14 86 0 0 0,-7-65-252 0 0,1-3-1020 0 0,3 0 1 0 0,31 92-1 0 0,-37-135-425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1 227 3335 0 0,'-1'-18'550'0'0,"1"0"0"0"0,1 0 0 0 0,4-29-1 0 0,-3 37 279 0 0,0 1-1 0 0,0 0 1 0 0,1-1-1 0 0,0 1 0 0 0,1 0 1 0 0,0 1-1 0 0,0-1 0 0 0,8-11 1 0 0,-9 17-544 0 0,-1 0 0 0 0,1 0 0 0 0,0 1 0 0 0,0-1 0 0 0,0 1 1 0 0,0 0-1 0 0,0 0 0 0 0,1 0 0 0 0,-1 0 0 0 0,1 1 0 0 0,-1-1 0 0 0,1 1 1 0 0,-1 0-1 0 0,1 0 0 0 0,0 0 0 0 0,0 1 0 0 0,5-1 0 0 0,8 1 65 0 0,-1 0 0 0 0,30 5 0 0 0,-28-3-241 0 0,-11-1-97 0 0,0 1 1 0 0,0-1-1 0 0,0 1 1 0 0,11 5-1 0 0,-17-7-11 0 0,0 1-1 0 0,0-1 1 0 0,0 1 0 0 0,0-1-1 0 0,0 1 1 0 0,0 0-1 0 0,0-1 1 0 0,0 1 0 0 0,-1 0-1 0 0,1 0 1 0 0,0 0-1 0 0,0-1 1 0 0,-1 1 0 0 0,1 0-1 0 0,0 0 1 0 0,0 2-1 0 0,-1-2 2 0 0,0-1-1 0 0,0 1 0 0 0,0 0 0 0 0,0 0 0 0 0,0 0 0 0 0,0 0 0 0 0,-1 0 0 0 0,1 0 0 0 0,0-1 1 0 0,0 1-1 0 0,-1 0 0 0 0,1 0 0 0 0,0 0 0 0 0,-1-1 0 0 0,1 1 0 0 0,-1 0 0 0 0,1-1 0 0 0,-1 1 0 0 0,1 0 1 0 0,-1-1-1 0 0,0 1 0 0 0,1 0 0 0 0,-1-1 0 0 0,0 1 0 0 0,-1 0 0 0 0,-28 21-182 0 0,17-13 669 0 0,0 0 1 0 0,1 0-1 0 0,-15 17 1 0 0,24-23-403 0 0,1-1 0 0 0,0 0 0 0 0,0 1 0 0 0,0-1 0 0 0,1 1 0 0 0,-1 0 0 0 0,1 0 1 0 0,-1 0-1 0 0,1 0 0 0 0,0 0 0 0 0,0 0 0 0 0,0 0 0 0 0,0 0 0 0 0,1 0 0 0 0,-1 0 1 0 0,1 1-1 0 0,0-1 0 0 0,0 0 0 0 0,0 0 0 0 0,0 1 0 0 0,0-1 0 0 0,2 4 0 0 0,-2-6-68 0 0,0 0 0 0 0,1 1 0 0 0,-1-1 0 0 0,1 0 0 0 0,-1 1-1 0 0,1-1 1 0 0,-1 0 0 0 0,1 1 0 0 0,0-1 0 0 0,0 0 0 0 0,-1 0-1 0 0,1 0 1 0 0,0 0 0 0 0,0 0 0 0 0,0 0 0 0 0,0 0 0 0 0,1 0-1 0 0,-1 0 1 0 0,0-1 0 0 0,0 1 0 0 0,0 0 0 0 0,1-1 0 0 0,1 2-1 0 0,-1-2 13 0 0,1 0-1 0 0,0 0 1 0 0,-1 1 0 0 0,1-2-1 0 0,0 1 1 0 0,-1 0-1 0 0,1 0 1 0 0,-1-1-1 0 0,1 0 1 0 0,0 1 0 0 0,3-3-1 0 0,4-2 78 0 0,0 0-1 0 0,0 0 1 0 0,0-2 0 0 0,14-11-1 0 0,-21 15-83 0 0,1 0-1 0 0,-1 0 0 0 0,1 0 1 0 0,-1-1-1 0 0,0 0 1 0 0,0 0-1 0 0,-1 0 0 0 0,1 0 1 0 0,-1 0-1 0 0,0 0 1 0 0,0-1-1 0 0,2-5 1 0 0,-2 0-57 0 0,0 0 0 0 0,0 0 1 0 0,-1 0-1 0 0,-1-19 0 0 0,0 6-566 0 0,0 9 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87 110 6447 0 0,'0'0'499'0'0,"-1"-1"-271"0"0,0 1-1 0 0,0-1 0 0 0,0 1 1 0 0,0-1-1 0 0,0 1 1 0 0,0-1-1 0 0,1 1 1 0 0,-1 0-1 0 0,0-1 1 0 0,0 1-1 0 0,0 0 1 0 0,0 0-1 0 0,0 0 1 0 0,0 0-1 0 0,0 0 1 0 0,0 0-1 0 0,0 0 1 0 0,0 0-1 0 0,0 0 0 0 0,0 1 1 0 0,0-1-1 0 0,0 0 1 0 0,0 1-1 0 0,0-1 1 0 0,0 0-1 0 0,0 1 1 0 0,0-1-1 0 0,-1 2 1 0 0,-1 0 154 0 0,0 0 1 0 0,0 0 0 0 0,1 0 0 0 0,-1 0-1 0 0,1 1 1 0 0,-5 4 0 0 0,2 0-28 0 0,1 1 0 0 0,0-1 0 0 0,0 1 0 0 0,1 0 0 0 0,0 0 0 0 0,0 0 0 0 0,1 1 0 0 0,0-1 0 0 0,-1 11 0 0 0,2-16-291 0 0,1 0 0 0 0,-1 0-1 0 0,1 1 1 0 0,0-1 0 0 0,0 0 0 0 0,0 0 0 0 0,1 1 0 0 0,-1-1-1 0 0,1 0 1 0 0,0 0 0 0 0,0 0 0 0 0,0 0 0 0 0,0 0 0 0 0,0 0-1 0 0,0 0 1 0 0,1 0 0 0 0,0 0 0 0 0,-1 0 0 0 0,1-1 0 0 0,0 1-1 0 0,0-1 1 0 0,1 1 0 0 0,-1-1 0 0 0,0 0 0 0 0,1 0-1 0 0,-1 0 1 0 0,5 2 0 0 0,-5-3-64 0 0,0 0 0 0 0,0 0 0 0 0,1-1 0 0 0,-1 1 0 0 0,0-1 0 0 0,1 0 0 0 0,-1 0 0 0 0,0 1 0 0 0,1-2 0 0 0,-1 1 0 0 0,0 0 0 0 0,1 0 0 0 0,-1-1 0 0 0,3 0 0 0 0,36-15 0 0 0,-2 2 0 0 0,9 9-34 0 0,-30 4 18 0 0,35-6 1 0 0,-48 6 15 0 0,-1 0 0 0 0,1-1 0 0 0,-1 1 0 0 0,1-1 1 0 0,-1 0-1 0 0,0 0 0 0 0,0-1 0 0 0,0 1 0 0 0,0-1 0 0 0,0 0 0 0 0,-1 0 0 0 0,5-5 0 0 0,-6 6 4 0 0,0-1-1 0 0,0 0 1 0 0,-1 1-1 0 0,0-1 0 0 0,1 0 1 0 0,-1 0-1 0 0,0 0 1 0 0,0 1-1 0 0,-1-1 1 0 0,1-1-1 0 0,0 1 1 0 0,-1 0-1 0 0,0 0 0 0 0,0 0 1 0 0,0 0-1 0 0,0 0 1 0 0,-1-6-1 0 0,-2-5 33 0 0,0 0 0 0 0,-9-24-1 0 0,-1-7 4 0 0,12 40-54 0 0,0 1-1 0 0,0-1 0 0 0,1 1 1 0 0,-1-1-1 0 0,1 1 0 0 0,0-1 1 0 0,1 0-1 0 0,-1 1 0 0 0,1-1 1 0 0,1-7-1 0 0,30 23-3469 0 0,-3 2-916 0 0,-18-9-725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7 5983 0 0,'0'0'81'0'0,"0"0"-1"0"0,0 0 0 0 0,0-1 1 0 0,0 1-1 0 0,0 0 0 0 0,0 0 1 0 0,0-1-1 0 0,0 1 1 0 0,0 0-1 0 0,0 0 0 0 0,0 0 1 0 0,-1-1-1 0 0,1 1 0 0 0,0 0 1 0 0,0 0-1 0 0,0-1 0 0 0,0 1 1 0 0,0 0-1 0 0,0 0 0 0 0,-1 0 1 0 0,1-1-1 0 0,0 1 0 0 0,0 0 1 0 0,0 0-1 0 0,-1 0 0 0 0,1 0 1 0 0,0 0-1 0 0,0-1 0 0 0,0 1 1 0 0,-1 0-1 0 0,1 0 0 0 0,0 0 1 0 0,0 0-1 0 0,-1 0 0 0 0,1 0 1 0 0,0 0-1 0 0,0 0 1 0 0,-1 0-1 0 0,1 0 0 0 0,0 0 1 0 0,-7 10 2240 0 0,-1 20-394 0 0,7 3-1210 0 0,2 1 0 0 0,1-1 0 0 0,1 0 0 0 0,13 57 0 0 0,1-21 267 0 0,30 77-1 0 0,-43-134-940 0 0,2 4-22 0 0,0 0 1 0 0,1-1 0 0 0,14 25-1 0 0,-21-39-21 0 0,1 0 0 0 0,-1 0 0 0 0,1 0 0 0 0,0 0 0 0 0,-1 0 0 0 0,1 0 0 0 0,0 0 0 0 0,0 0 0 0 0,-1-1 0 0 0,1 1 0 0 0,0 0 0 0 0,0-1 0 0 0,0 1 0 0 0,0-1 0 0 0,0 1 0 0 0,0-1 0 0 0,0 1 0 0 0,0-1 0 0 0,0 1 0 0 0,0-1 0 0 0,0 0 0 0 0,0 0 0 0 0,2 0 0 0 0,-2 0 0 0 0,0-1 0 0 0,0 1 0 0 0,0-1 0 0 0,0 1 0 0 0,0-1 0 0 0,0 0 0 0 0,0 0 0 0 0,0 0 0 0 0,-1 1 0 0 0,1-1 0 0 0,0 0 0 0 0,0 0 0 0 0,-1 0 0 0 0,1 0 0 0 0,-1 0 0 0 0,1 0 0 0 0,-1 0 0 0 0,1-1 0 0 0,-1 1 0 0 0,1-2 0 0 0,36-134-1316 0 0,-29 105 164 0 0,-7 26 695 0 0,1-1 0 0 0,0 1 1 0 0,0 0-1 0 0,0 0 0 0 0,6-8 0 0 0,-8 13 493 0 0,0 1 1 0 0,1 0-1 0 0,-1 0 0 0 0,0 0 1 0 0,0 0-1 0 0,1 0 0 0 0,-1 0 1 0 0,0 0-1 0 0,1 0 0 0 0,-1 0 1 0 0,0 0-1 0 0,1 0 0 0 0,-1 0 1 0 0,0 0-1 0 0,1 0 0 0 0,-1 0 0 0 0,0 0 1 0 0,0 0-1 0 0,1 0 0 0 0,-1 0 1 0 0,0 0-1 0 0,1 1 0 0 0,-1-1 1 0 0,0 0-1 0 0,0 0 0 0 0,1 0 1 0 0,-1 1-1 0 0,0-1 0 0 0,0 0 1 0 0,1 0-1 0 0,-1 1 0 0 0,0-1 1 0 0,0 0-1 0 0,0 0 0 0 0,0 1 1 0 0,1-1-1 0 0,-1 0 0 0 0,0 0 1 0 0,0 1-1 0 0,9 15 784 0 0,-7-11-569 0 0,19 30 370 0 0,-10-15-201 0 0,1 0 1 0 0,0-1 0 0 0,28 31 0 0 0,10 9 1731 0 0,-49-59-2155 0 0,-1 1 1 0 0,0-1-1 0 0,0 0 0 0 0,1 1 1 0 0,-1-1-1 0 0,0 1 1 0 0,1-1-1 0 0,-1 0 0 0 0,0 1 1 0 0,1-1-1 0 0,-1 0 0 0 0,1 1 1 0 0,-1-1-1 0 0,0 0 1 0 0,1 0-1 0 0,-1 0 0 0 0,1 1 1 0 0,-1-1-1 0 0,1 0 1 0 0,-1 0-1 0 0,1 0 0 0 0,-1 0 1 0 0,1 0-1 0 0,-1 0 0 0 0,0 0 1 0 0,1 0-1 0 0,-1 0 1 0 0,1 0-1 0 0,-1 0 0 0 0,2 0 1 0 0,-2-1-53 0 0,1 1 0 0 0,0-1 0 0 0,-1 0 0 0 0,1 0 0 0 0,0 1 0 0 0,-1-1 1 0 0,1 0-1 0 0,-1 0 0 0 0,1 0 0 0 0,-1 0 0 0 0,0 0 0 0 0,1 0 0 0 0,-1 0 0 0 0,0-1 0 0 0,5-37-2495 0 0,-4 37 2266 0 0,-1-17-2634 0 0,-3-30-1 0 0,0-1-53 0 0,1 58 4853 0 0,1-7-1692 0 0,1 0-1 0 0,-1 0 0 0 0,1 1 0 0 0,0-1 0 0 0,-1 0 0 0 0,1 0 1 0 0,0 0-1 0 0,0 0 0 0 0,0 1 0 0 0,0-1 0 0 0,0 0 0 0 0,0 0 1 0 0,0 0-1 0 0,1 3 0 0 0,-1-2-92 0 0,1-1 0 0 0,0 1 0 0 0,-1 0-1 0 0,1 0 1 0 0,0-1 0 0 0,0 1 0 0 0,0 0 0 0 0,0-1 0 0 0,1 1 0 0 0,-1-1 0 0 0,0 0-1 0 0,1 1 1 0 0,-1-1 0 0 0,0 0 0 0 0,1 0 0 0 0,0 0 0 0 0,2 2 0 0 0,-3-3-312 0 0,0 1-1 0 0,0-1 1 0 0,0 0 0 0 0,1 0 0 0 0,-1 1 0 0 0,0-1 0 0 0,0 0 0 0 0,0 0-1 0 0,0 0 1 0 0,0 0 0 0 0,0 0 0 0 0,0-1 0 0 0,1 1 0 0 0,-1 0 0 0 0,0 0 0 0 0,0-1-1 0 0,0 1 1 0 0,0-1 0 0 0,0 1 0 0 0,0-1 0 0 0,1 0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33 142 6911 0 0,'-4'-29'130'0'0,"0"1"2637"0"0,-14-54-1 0 0,15 80-1177 0 0,1 9-977 0 0,0 13-261 0 0,5 6-588 0 0,1-1 1 0 0,1 1-1 0 0,10 26 1 0 0,-8-33-914 0 0,0 0 0 0 0,15 25 0 0 0,-15-30 27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2759 0 0,'2'6'1905'0'0,"-1"1"0"0"0,1-1 0 0 0,-1 1 0 0 0,-1 0-1 0 0,1 10 1 0 0,-5 33 3029 0 0,2-36-4162 0 0,1 1 0 0 0,0-1 0 0 0,2 16 0 0 0,1-14-413 0 0,1 0 1 0 0,8 30 0 0 0,-9-39-295 0 0,0-1 0 0 0,1 0 0 0 0,0 0 0 0 0,0 0 1 0 0,0 0-1 0 0,0 0 0 0 0,1-1 0 0 0,0 0 0 0 0,9 10 0 0 0,-11-13-50 0 0,0-1 0 0 0,1 1 0 0 0,-1 0-1 0 0,1-1 1 0 0,-1 0 0 0 0,1 1 0 0 0,-1-1 0 0 0,1 0-1 0 0,0 0 1 0 0,-1-1 0 0 0,1 1 0 0 0,0 0-1 0 0,4-1 1 0 0,35-4 26 0 0,-23 1-30 0 0,-11 1-146 0 0,0 1 0 0 0,1-2 0 0 0,-1 1 0 0 0,0-1-1 0 0,0 0 1 0 0,0-1 0 0 0,-1 0 0 0 0,1 0 0 0 0,-1-1 0 0 0,13-10-1 0 0,-17 12-230 0 0,0 0 0 0 0,-1 0 0 0 0,0-1 0 0 0,1 1 0 0 0,-1 0 0 0 0,0-1 0 0 0,-1 1 0 0 0,1-1-1 0 0,-1 0 1 0 0,1 0 0 0 0,-1 1 0 0 0,0-1 0 0 0,0 0 0 0 0,-1 0 0 0 0,1 0 0 0 0,-1 0 0 0 0,0 0-1 0 0,0 0 1 0 0,0 0 0 0 0,-2-7 0 0 0,2 6 221 0 0,-1 1 1 0 0,0 0-1 0 0,0 0 0 0 0,0 0 1 0 0,-1 0-1 0 0,0 0 0 0 0,1 0 1 0 0,-1 0-1 0 0,0 0 0 0 0,-1 0 1 0 0,1 1-1 0 0,-1-1 0 0 0,1 1 1 0 0,-1 0-1 0 0,0 0 0 0 0,0 0 1 0 0,-1 0-1 0 0,-5-3 0 0 0,5 3 476 0 0,0 1 1 0 0,0 0-1 0 0,0 0 0 0 0,0 1 0 0 0,-1-1 0 0 0,1 1 0 0 0,-1 0 0 0 0,1 0 1 0 0,-1 1-1 0 0,-8-1 0 0 0,11 1-148 0 0,0 1 0 0 0,0-1-1 0 0,0 1 1 0 0,1-1 0 0 0,-1 1 0 0 0,0 0 0 0 0,0-1-1 0 0,0 1 1 0 0,1 0 0 0 0,-1 0 0 0 0,1 1 0 0 0,-1-1-1 0 0,1 0 1 0 0,-1 0 0 0 0,1 1 0 0 0,-1-1 0 0 0,1 1-1 0 0,0-1 1 0 0,0 1 0 0 0,0 0 0 0 0,0-1 0 0 0,0 1-1 0 0,0 0 1 0 0,0 0 0 0 0,1 0 0 0 0,-1 0 0 0 0,1 0-1 0 0,-1 3 1 0 0,0-1-147 0 0,0 0-1 0 0,1 0 1 0 0,-1 0-1 0 0,1 0 1 0 0,0 0 0 0 0,0 0-1 0 0,0 0 1 0 0,1 0-1 0 0,-1 0 1 0 0,1 0 0 0 0,0 0-1 0 0,0-1 1 0 0,0 1-1 0 0,1 0 1 0 0,2 5-1 0 0,-1-3 70 0 0,1 0-1 0 0,0-1 0 0 0,0 1 0 0 0,1-1 0 0 0,0 0 1 0 0,-1 0-1 0 0,2 0 0 0 0,6 4 0 0 0,5 3 149 0 0,1-2 0 0 0,0 0 0 0 0,1-1 0 0 0,37 12 0 0 0,29 8-1013 0 0,-72-24 168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10 432 4143 0 0,'-1'0'221'0'0,"1"0"0"0"0,-1-1-1 0 0,1 1 1 0 0,-1 0-1 0 0,1 0 1 0 0,-1-1-1 0 0,1 1 1 0 0,0 0-1 0 0,-1-1 1 0 0,1 1-1 0 0,-1 0 1 0 0,1-1 0 0 0,0 1-1 0 0,-1-1 1 0 0,1 1-1 0 0,0 0 1 0 0,-1-1-1 0 0,1 1 1 0 0,0-1-1 0 0,0 1 1 0 0,0-1 0 0 0,-1 1-1 0 0,1-1 1 0 0,0 1-1 0 0,0-1 1 0 0,0 0-1 0 0,0 1 1 0 0,0-1-1 0 0,0 1 1 0 0,0-1-1 0 0,0 1 1 0 0,0-1 0 0 0,0 1-1 0 0,0-2 1 0 0,3-18 3621 0 0,-1 13-3163 0 0,0 1 1 0 0,1 0 0 0 0,-1 0-1 0 0,1 0 1 0 0,1 0 0 0 0,-1 0-1 0 0,1 1 1 0 0,0 0-1 0 0,8-9 1 0 0,49-42 439 0 0,-40 38-764 0 0,34-30-440 0 0,2 3 0 0 0,3 3 0 0 0,76-42 0 0 0,-106 67-1888 0 0,2-2-5866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48 279 3679 0 0,'0'1'187'0'0,"-1"-1"0"0"0,0 0-1 0 0,0 1 1 0 0,1-1-1 0 0,-1 1 1 0 0,0-1-1 0 0,1 1 1 0 0,-1-1 0 0 0,0 1-1 0 0,1-1 1 0 0,-1 1-1 0 0,1 0 1 0 0,-1-1-1 0 0,1 1 1 0 0,-1 0 0 0 0,1 0-1 0 0,-1-1 1 0 0,1 1-1 0 0,0 0 1 0 0,-1 1-1 0 0,-8 21 2943 0 0,7-17-2302 0 0,-3 10 563 0 0,1 0 0 0 0,1 1 1 0 0,-3 32-1 0 0,0-2 733 0 0,21-116-1042 0 0,25-70 1 0 0,-23 85-939 0 0,-8 22-145 0 0,2 2-1 0 0,0-1 1 0 0,2 2 0 0 0,24-40-1 0 0,-37 68 1 0 0,0 0 0 0 0,1 1-1 0 0,-1-1 1 0 0,1 0 0 0 0,-1 0 0 0 0,1 0-1 0 0,0 1 1 0 0,-1-1 0 0 0,1 0-1 0 0,0 1 1 0 0,-1-1 0 0 0,1 1 0 0 0,0-1-1 0 0,0 1 1 0 0,-1-1 0 0 0,1 1 0 0 0,0-1-1 0 0,0 1 1 0 0,0 0 0 0 0,0-1-1 0 0,0 1 1 0 0,1 0 0 0 0,-2 0 1 0 0,1 0 1 0 0,0 1-1 0 0,0-1 0 0 0,-1 0 1 0 0,1 1-1 0 0,0-1 0 0 0,0 1 0 0 0,-1-1 1 0 0,1 1-1 0 0,0-1 0 0 0,-1 1 1 0 0,1 0-1 0 0,-1-1 0 0 0,1 1 1 0 0,-1 0-1 0 0,1-1 0 0 0,-1 1 1 0 0,1 0-1 0 0,-1 1 0 0 0,4 7 4 0 0,-1 0 0 0 0,0 0 0 0 0,3 15-1 0 0,-4-12-7 0 0,5 13-6 0 0,1 0-1 0 0,2 0 0 0 0,0-1 1 0 0,1 0-1 0 0,1 0 0 0 0,2-2 1 0 0,0 0-1 0 0,1 0 0 0 0,1-2 1 0 0,30 31-1 0 0,-30-34-128 0 0,-1 0-606 0 0,2-1 0 0 0,25 20 1 0 0,-30-29-678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29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12 8983 0 0,'0'0'31'0'0,"0"-1"0"0"0,0 0-1 0 0,0 1 1 0 0,-1-1 0 0 0,1 1-1 0 0,0-1 1 0 0,0 1-1 0 0,-1-1 1 0 0,1 1 0 0 0,0-1-1 0 0,-1 1 1 0 0,1-1 0 0 0,0 1-1 0 0,-1-1 1 0 0,1 1 0 0 0,-1 0-1 0 0,1-1 1 0 0,-1 1-1 0 0,1 0 1 0 0,-1-1 0 0 0,1 1-1 0 0,-1 0 1 0 0,1-1 0 0 0,-1 1-1 0 0,1 0 1 0 0,-1 0-1 0 0,1 0 1 0 0,-1 0 0 0 0,0 0-1 0 0,1-1 1 0 0,-1 1 0 0 0,1 0-1 0 0,-2 1 1 0 0,1-1 171 0 0,0 1 0 0 0,0 0 0 0 0,0 0 0 0 0,0 0-1 0 0,0 0 1 0 0,0 0 0 0 0,0 0 0 0 0,1 0 0 0 0,-1 0 0 0 0,0 0 0 0 0,1 1 0 0 0,-1-1 0 0 0,0 2 0 0 0,-3 7 1116 0 0,1 0 1 0 0,1 0-1 0 0,-3 12 1 0 0,4-4-842 0 0,0 0 0 0 0,1 0 0 0 0,1 0 0 0 0,0 0 0 0 0,1 0 1 0 0,1 0-1 0 0,1 0 0 0 0,9 24 0 0 0,-5-20-398 0 0,1 0 1 0 0,1-1-1 0 0,1 0 0 0 0,0-1 0 0 0,2 0 1 0 0,16 19-1 0 0,9-6-79 0 0,-31-56 89 0 0,-3-10 239 0 0,1 0 0 0 0,2 1-1 0 0,15-45 1 0 0,-20 72-289 0 0,1 0 0 0 0,0 0 0 0 0,0 0-1 0 0,0 0 1 0 0,0 1 0 0 0,1 0 0 0 0,0 0-1 0 0,0 0 1 0 0,0 0 0 0 0,0 0 0 0 0,1 1 0 0 0,7-5-1 0 0,9-4-136 0 0,37-15-1 0 0,-28 14-464 0 0,-18 7-1346 0 0,-1 1-6102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167 112 6103 0 0,'1'-7'50'0'0,"0"0"0"0"0,-1 0-1 0 0,0 0 1 0 0,0 0-1 0 0,-2-8 1 0 0,2 12 234 0 0,-1 0 1 0 0,0 0 0 0 0,0 0-1 0 0,0 1 1 0 0,0-1 0 0 0,-1 1-1 0 0,1-1 1 0 0,-1 1 0 0 0,1-1-1 0 0,-1 1 1 0 0,0 0 0 0 0,0 0-1 0 0,0 0 1 0 0,0 0 0 0 0,-4-3-1 0 0,4 3 83 0 0,-1 0-1 0 0,0 0 1 0 0,0 0-1 0 0,0 0 1 0 0,0 0-1 0 0,0 1 1 0 0,-1 0-1 0 0,1-1 1 0 0,0 1-1 0 0,-1 1 1 0 0,1-1-1 0 0,0 0 1 0 0,-1 1-1 0 0,1 0 1 0 0,-1-1-1 0 0,1 1 1 0 0,-1 1-1 0 0,1-1 1 0 0,-1 1-1 0 0,1-1 0 0 0,0 1 1 0 0,-1 0-1 0 0,1 0 1 0 0,0 1-1 0 0,0-1 1 0 0,0 1-1 0 0,-5 2 1 0 0,4-1-293 0 0,0 0 0 0 0,1 1 0 0 0,-1-1 0 0 0,1 1 0 0 0,0 0 0 0 0,0 0-1 0 0,1 0 1 0 0,-1 0 0 0 0,1 0 0 0 0,-1 0 0 0 0,1 1 0 0 0,1-1 0 0 0,-1 1 0 0 0,1-1 0 0 0,-1 1 0 0 0,1 0 0 0 0,1 0 0 0 0,-1 0 0 0 0,1 0 0 0 0,-1 5 0 0 0,1-5-66 0 0,1 1 0 0 0,-1-1 0 0 0,1 0 0 0 0,-1 1 1 0 0,2-1-1 0 0,-1 0 0 0 0,0 0 0 0 0,1 0 0 0 0,0 0 0 0 0,0 0 1 0 0,1 0-1 0 0,-1 0 0 0 0,1-1 0 0 0,0 1 0 0 0,7 7 0 0 0,-7-9-2 0 0,0 0 0 0 0,1 0 0 0 0,-1-1-1 0 0,1 1 1 0 0,-1-1 0 0 0,1 0 0 0 0,0 0-1 0 0,0 0 1 0 0,0-1 0 0 0,0 1 0 0 0,0-1-1 0 0,0 0 1 0 0,0 0 0 0 0,0 0 0 0 0,1-1-1 0 0,-1 0 1 0 0,0 0 0 0 0,0 0-1 0 0,8-1 1 0 0,-2-1-6 0 0,0 0 0 0 0,1 0 0 0 0,-1-1 0 0 0,0 0 0 0 0,-1-1 0 0 0,1-1 0 0 0,0 1 0 0 0,-1-1 0 0 0,0-1 0 0 0,8-6 0 0 0,-16 10-117 0 0,0 1-1 0 0,0 0 1 0 0,0 0-1 0 0,0-1 0 0 0,-1 1 1 0 0,1 0-1 0 0,0-1 1 0 0,-1 1-1 0 0,1-1 1 0 0,-1 1-1 0 0,1-1 1 0 0,-1 1-1 0 0,0-1 1 0 0,0 1-1 0 0,0-1 1 0 0,0 0-1 0 0,0 1 0 0 0,0-1 1 0 0,0 1-1 0 0,0-1 1 0 0,0 1-1 0 0,-1-1 1 0 0,1 1-1 0 0,0-1 1 0 0,-2-1-1 0 0,0-7-1218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21 2735 0 0,'-2'-7'69'0'0,"-2"-7"-24"0"0,2 15 281 0 0,-1 8 469 0 0,-1 6 457 0 0,1 1 0 0 0,1-1 1 0 0,0 19-1 0 0,2-16-771 0 0,1-1 0 0 0,1 0 0 0 0,0 1 1 0 0,1-1-1 0 0,5 16 0 0 0,-1-8 156 0 0,0-1 0 0 0,2 0-1 0 0,0-1 1 0 0,25 44 0 0 0,-34-67-555 0 0,0 0 1 0 0,0 0 0 0 0,0 1-1 0 0,0-1 1 0 0,1 0-1 0 0,-1 0 1 0 0,0 0-1 0 0,0 0 1 0 0,0 1-1 0 0,0-1 1 0 0,0 0 0 0 0,1 0-1 0 0,-1 0 1 0 0,0 0-1 0 0,0 1 1 0 0,0-1-1 0 0,1 0 1 0 0,-1 0-1 0 0,0 0 1 0 0,0 0 0 0 0,0 0-1 0 0,1 0 1 0 0,-1 0-1 0 0,0 0 1 0 0,0 0-1 0 0,1 0 1 0 0,-1 0-1 0 0,0 0 1 0 0,0 0 0 0 0,0 0-1 0 0,1 0 1 0 0,-1 0-1 0 0,0 0 1 0 0,0 0-1 0 0,1 0 1 0 0,-1 0-1 0 0,0 0 1 0 0,0 0 0 0 0,0 0-1 0 0,1-1 1 0 0,-1 1-1 0 0,0 0 1 0 0,0 0-1 0 0,0 0 1 0 0,0 0-1 0 0,1 0 1 0 0,-1-1 0 0 0,0 1-1 0 0,0 0 1 0 0,0 0-1 0 0,0 0 1 0 0,0-1-1 0 0,1 1 1 0 0,-1 0-1 0 0,0 0 1 0 0,0 0 0 0 0,0-1-1 0 0,0 1 1 0 0,9-24 2442 0 0,4-5-1717 0 0,-1 16-786 0 0,1 0 0 0 0,0 0 0 0 0,1 2 0 0 0,1 0 0 0 0,0 0 0 0 0,0 2-1 0 0,1 0 1 0 0,17-7 0 0 0,39-12-2943 0 0,-52 21-4522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34 455 0 0,'0'-2'298'0'0,"0"1"-1"0"0,-1 0 0 0 0,1 0 0 0 0,-1 0 0 0 0,0-1 0 0 0,1 1 0 0 0,-1 0 0 0 0,0 0 0 0 0,1 0 0 0 0,-1 0 0 0 0,0 0 0 0 0,0 0 0 0 0,0 0 0 0 0,0 1 0 0 0,0-1 0 0 0,0 0 0 0 0,0 0 0 0 0,0 1 0 0 0,-2-2 0 0 0,-23-8 4058 0 0,19 9-3584 0 0,0 0 0 0 0,0 0 0 0 0,0 1-1 0 0,0 0 1 0 0,0 1 0 0 0,0 0 0 0 0,0 0-1 0 0,0 0 1 0 0,1 1 0 0 0,-13 4 0 0 0,12-3-391 0 0,0 1 0 0 0,0 0 1 0 0,1 0-1 0 0,-1 1 1 0 0,1-1-1 0 0,0 1 1 0 0,0 1-1 0 0,-9 10 1 0 0,8-7-312 0 0,0 1 0 0 0,1 0 1 0 0,0 0-1 0 0,0 0 0 0 0,1 1 1 0 0,1 0-1 0 0,0 0 0 0 0,0 0 1 0 0,1 1-1 0 0,0-1 0 0 0,1 1 1 0 0,0 0-1 0 0,0 13 0 0 0,2-15-56 0 0,0-1 0 0 0,0 1 0 0 0,1-1-1 0 0,0 0 1 0 0,0 1 0 0 0,1-1 0 0 0,6 17-1 0 0,-7-23-12 0 0,1 0 0 0 0,-1 0-1 0 0,1 0 1 0 0,0 0 0 0 0,-1-1 0 0 0,1 1-1 0 0,0 0 1 0 0,1-1 0 0 0,-1 0 0 0 0,0 1-1 0 0,1-1 1 0 0,-1 0 0 0 0,1 0-1 0 0,0 0 1 0 0,-1-1 0 0 0,1 1 0 0 0,0-1-1 0 0,0 1 1 0 0,0-1 0 0 0,0 0-1 0 0,0 0 1 0 0,0-1 0 0 0,1 1 0 0 0,-1-1-1 0 0,4 1 1 0 0,0-1-162 0 0,1 0 1 0 0,0 0-1 0 0,0 0 0 0 0,-1-1 0 0 0,1-1 0 0 0,0 1 1 0 0,-1-1-1 0 0,1 0 0 0 0,-1-1 0 0 0,0 0 1 0 0,0 0-1 0 0,0-1 0 0 0,0 0 0 0 0,12-9 1 0 0,-3 1-7509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4607 0 0,'-2'2'404'0'0,"0"1"-1"0"0,1 0 0 0 0,-1-1 1 0 0,1 1-1 0 0,0 0 1 0 0,-1 0-1 0 0,1 0 0 0 0,0 0 1 0 0,1 0-1 0 0,-1 0 0 0 0,1 0 1 0 0,-1 0-1 0 0,1 0 0 0 0,0 0 1 0 0,0 1-1 0 0,0-1 0 0 0,1 3 1 0 0,1 11 416 0 0,8 32 0 0 0,-8-40-425 0 0,26 97 1139 0 0,5-1-1 0 0,53 116 0 0 0,-84-218-1533 0 0,1 4 0 0 0,-1-1 0 0 0,2 1 0 0 0,-1-1 0 0 0,1 1 0 0 0,0-1 0 0 0,6 6 0 0 0,-5-46 90 0 0,0-12 174 0 0,1-5-232 0 0,1 0-1 0 0,22-79 0 0 0,-27 124-13 0 0,0 0-1 0 0,0 0 0 0 0,1 0 1 0 0,-1 0-1 0 0,1 1 0 0 0,1-1 1 0 0,3-5-1 0 0,-6 11-15 0 0,0-1 1 0 0,0 1-1 0 0,0 0 0 0 0,0-1 1 0 0,0 1-1 0 0,0 0 1 0 0,0-1-1 0 0,0 1 0 0 0,0 0 1 0 0,0 0-1 0 0,0 0 1 0 0,0 0-1 0 0,0 0 0 0 0,0 0 1 0 0,0 0-1 0 0,0 0 1 0 0,0 0-1 0 0,0 1 0 0 0,0-1 1 0 0,0 0-1 0 0,0 1 1 0 0,0-1-1 0 0,1 2 0 0 0,21 11-66 0 0,16 17-158 0 0,-14-11-576 0 0,35 32 1 0 0,-53-43 665 0 0,1 1 0 0 0,-1-1 1 0 0,0 1-1 0 0,-1 0 0 0 0,0 1 1 0 0,-1 0-1 0 0,0 0 0 0 0,4 11 1 0 0,-5-10 79 0 0,0 1 0 0 0,-2-1-1 0 0,1 1 1 0 0,-1 0 0 0 0,-1 0 0 0 0,0 0 0 0 0,-1 0 0 0 0,0 0 0 0 0,-3 21 0 0 0,2-26 265 0 0,0 0 0 0 0,-1-1-1 0 0,1 1 1 0 0,-1 0 0 0 0,-1-1 0 0 0,1 0-1 0 0,-1 1 1 0 0,0-1 0 0 0,-1 0-1 0 0,1 0 1 0 0,-1-1 0 0 0,0 1 0 0 0,-1-1-1 0 0,1 0 1 0 0,-1 0 0 0 0,0-1-1 0 0,0 1 1 0 0,-8 4 0 0 0,9-7-83 0 0,0 0 1 0 0,0-1 0 0 0,0 0-1 0 0,0 0 1 0 0,0 0 0 0 0,-1 0-1 0 0,1-1 1 0 0,0 1-1 0 0,-1-1 1 0 0,1 0 0 0 0,-1-1-1 0 0,1 1 1 0 0,0-1-1 0 0,0 0 1 0 0,-7-2 0 0 0,-6-2 40 0 0,1-1 0 0 0,-24-12-1 0 0,25 10-408 0 0,-9-3 237 0 0,-27-19 0 0 0,44 25-977 0 0,0 0 0 0 0,0-1 1 0 0,1 1-1 0 0,-9-12 0 0 0,8 8-5362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8983 0 0,'-1'1'107'0'0,"-1"0"0"0"0,1 1 0 0 0,0-1 1 0 0,-1 1-1 0 0,1-1 0 0 0,0 1 0 0 0,0 0 0 0 0,0-1 0 0 0,0 1 0 0 0,0 0 0 0 0,0 0 0 0 0,0 0 0 0 0,1 0 0 0 0,-1 0 0 0 0,1-1 0 0 0,-1 1 0 0 0,1 4 0 0 0,-5 40 3160 0 0,4-32-2050 0 0,1 14-586 0 0,0 1 0 0 0,2 0 0 0 0,1-1 0 0 0,1 0 0 0 0,1 1 0 0 0,2-2 0 0 0,0 1 0 0 0,2-1 0 0 0,1 0 0 0 0,15 29 0 0 0,-5-5-1174 0 0,-15-36 72 0 0,1 0 0 0 0,0-1 0 0 0,9 16 1 0 0,-6-16-1256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27 4375 0 0,'-1'-1'144'0'0,"1"-1"0"0"0,-1 1 0 0 0,0-1 0 0 0,0 1-1 0 0,0-1 1 0 0,0 1 0 0 0,0-1 0 0 0,0 1 0 0 0,0 0-1 0 0,0-1 1 0 0,0 1 0 0 0,-1 0 0 0 0,1 0 0 0 0,0 0-1 0 0,-1 0 1 0 0,1 0 0 0 0,-1 0 0 0 0,1 1 0 0 0,-1-1-1 0 0,-3 0 1 0 0,2 0 399 0 0,0 1 1 0 0,0-1-1 0 0,0 1 0 0 0,0 0 1 0 0,0 0-1 0 0,-1 1 0 0 0,1-1 1 0 0,0 1-1 0 0,0-1 0 0 0,-6 3 1 0 0,3 0 406 0 0,1-1 1 0 0,-1 1-1 0 0,0 0 1 0 0,1 1-1 0 0,0-1 1 0 0,-9 8-1 0 0,11-8-682 0 0,0 0 0 0 0,0 0 0 0 0,1 0 1 0 0,-1 1-1 0 0,-3 5 0 0 0,2-3-50 0 0,1 1 0 0 0,0-1-1 0 0,1 1 1 0 0,-1-1 0 0 0,1 1 0 0 0,0 0 0 0 0,-1 11 0 0 0,3-16-188 0 0,0 0 1 0 0,0 0-1 0 0,0 0 1 0 0,0 1-1 0 0,0-1 1 0 0,1 0-1 0 0,-1 0 1 0 0,1 1-1 0 0,-1-1 1 0 0,1 0-1 0 0,0 0 1 0 0,0 0-1 0 0,0 0 1 0 0,0 0 0 0 0,0 0-1 0 0,0 0 1 0 0,0 0-1 0 0,1-1 1 0 0,-1 1-1 0 0,1 0 1 0 0,-1-1-1 0 0,1 1 1 0 0,0-1-1 0 0,-1 0 1 0 0,1 1-1 0 0,0-1 1 0 0,3 1-1 0 0,-2 0-26 0 0,0-1-1 0 0,-1 0 0 0 0,1 1 1 0 0,0-1-1 0 0,0 0 1 0 0,0-1-1 0 0,0 1 1 0 0,0-1-1 0 0,0 1 0 0 0,0-1 1 0 0,1 0-1 0 0,-1 0 1 0 0,0 0-1 0 0,0-1 1 0 0,0 1-1 0 0,0-1 0 0 0,0 0 1 0 0,0 0-1 0 0,0 0 1 0 0,0 0-1 0 0,-1 0 1 0 0,1-1-1 0 0,0 1 0 0 0,0-1 1 0 0,-1 0-1 0 0,1 1 1 0 0,-1-1-1 0 0,0-1 1 0 0,1 1-1 0 0,-1 0 0 0 0,0-1 1 0 0,0 1-1 0 0,2-5 1 0 0,3-4-88 0 0,0-1 0 0 0,-1 0-1 0 0,-1 0 1 0 0,1-1 0 0 0,-2 0 0 0 0,5-21 0 0 0,-8 34 76 0 0,-1 0-1 0 0,0 0 1 0 0,0-1 0 0 0,0 1-1 0 0,0 0 1 0 0,0 0 0 0 0,0 0-1 0 0,0 0 1 0 0,0-1 0 0 0,0 1-1 0 0,0 0 1 0 0,0 0 0 0 0,0 0-1 0 0,0-1 1 0 0,0 1 0 0 0,0 0-1 0 0,0 0 1 0 0,0 0 0 0 0,0 0-1 0 0,0-1 1 0 0,0 1 0 0 0,0 0-1 0 0,0 0 1 0 0,0 0 0 0 0,0 0-1 0 0,0-1 1 0 0,0 1 0 0 0,0 0-1 0 0,0 0 1 0 0,-1 0 0 0 0,1 0-1 0 0,0-1 1 0 0,0 1 0 0 0,0 0-1 0 0,0 0 1 0 0,0 0 0 0 0,-1 0-1 0 0,1 0 1 0 0,0 0 0 0 0,0 0-1 0 0,0 0 1 0 0,0-1 0 0 0,0 1-1 0 0,-1 0 1 0 0,1 0 0 0 0,0 0-1 0 0,0 0 1 0 0,0 0 0 0 0,-1 0-1 0 0,1 0 1 0 0,0 0 0 0 0,0 0-1 0 0,0 0 1 0 0,0 0 0 0 0,-1 0-1 0 0,1 0 1 0 0,0 0 0 0 0,0 0-1 0 0,0 0 1 0 0,0 1 0 0 0,-1-1-1 0 0,1 0 1 0 0,0 0 0 0 0,0 0-1 0 0,0 0 1 0 0,-1 1 7 0 0,0-1 0 0 0,1 0 0 0 0,-1 1 0 0 0,1-1 1 0 0,-1 0-1 0 0,0 1 0 0 0,1-1 0 0 0,-1 1 0 0 0,1-1 0 0 0,0 1 0 0 0,-1 0 0 0 0,1-1 0 0 0,-1 1 0 0 0,1-1 1 0 0,0 1-1 0 0,-1 0 0 0 0,1-1 0 0 0,0 1 0 0 0,-1 1 0 0 0,1 3-5 0 0,0 0 0 0 0,0 0 0 0 0,0 1 0 0 0,0-1 0 0 0,1 0 0 0 0,-1 0 0 0 0,1 0 0 0 0,1 0-1 0 0,-1 0 1 0 0,1 0 0 0 0,0 0 0 0 0,0 0 0 0 0,0 0 0 0 0,0-1 0 0 0,1 1 0 0 0,0-1 0 0 0,0 0 0 0 0,0 0 0 0 0,0 0 0 0 0,1 0 0 0 0,0 0 0 0 0,0-1-1 0 0,-1 0 1 0 0,2 0 0 0 0,-1 0 0 0 0,0 0 0 0 0,1-1 0 0 0,-1 1 0 0 0,1-1 0 0 0,-1 0 0 0 0,1-1 0 0 0,0 1 0 0 0,0-1 0 0 0,0 0 0 0 0,6 0-1 0 0,-9-1-3 0 0,4 1-396 0 0,-1 0-1 0 0,0-1 0 0 0,0 0 1 0 0,1 0-1 0 0,-1 0 1 0 0,0-1-1 0 0,1 1 0 0 0,-1-1 1 0 0,0-1-1 0 0,0 1 1 0 0,0-1-1 0 0,7-3 1 0 0,-1-2-864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76 461 2823 0 0,'-3'3'99'0'0,"0"0"-1"0"0,0 0 0 0 0,1 0 1 0 0,-1 0-1 0 0,1 0 0 0 0,0 0 1 0 0,-3 6-1 0 0,-1 2 1682 0 0,-1-1 353 0 0,-22 37 5229 0 0,27-44-6930 0 0,1-1 1 0 0,0 1 0 0 0,0 0-1 0 0,0-1 1 0 0,0 1 0 0 0,0 0-1 0 0,0 0 1 0 0,1 0 0 0 0,-1 0-1 0 0,1 0 1 0 0,0 0 0 0 0,0 0-1 0 0,0 0 1 0 0,0 0-1 0 0,1 3 1 0 0,-1-4-379 0 0,1-1 0 0 0,-1 1 0 0 0,1-1-1 0 0,-1 0 1 0 0,1 1 0 0 0,0-1 0 0 0,-1 0 0 0 0,1 1-1 0 0,0-1 1 0 0,0 0 0 0 0,0 0 0 0 0,0 0 0 0 0,0 0-1 0 0,0 0 1 0 0,0 0 0 0 0,1 0 0 0 0,-1 0 0 0 0,0 0-1 0 0,0 0 1 0 0,1-1 0 0 0,-1 1 0 0 0,2 0 0 0 0,-1 0-35 0 0,0-1 0 0 0,1 0 0 0 0,-1 0 0 0 0,0 0 0 0 0,0 0 0 0 0,0-1 1 0 0,0 1-1 0 0,1 0 0 0 0,-1-1 0 0 0,0 0 0 0 0,0 1 0 0 0,0-1 0 0 0,3-2 0 0 0,1-1-25 0 0,0 0 0 0 0,1 0 0 0 0,-1-1 0 0 0,-1 1 0 0 0,1-1-1 0 0,-1-1 1 0 0,9-10 0 0 0,-6 5-235 0 0,-1 0-1 0 0,0 0 1 0 0,0-1 0 0 0,-1 0-1 0 0,0 0 1 0 0,-1-1 0 0 0,0 1 0 0 0,3-19-1 0 0,-2 1-2194 0 0,-1-1 1 0 0,-1 0-1 0 0,-1-54 0 0 0,-4 63 572 0 0,-1-1 0 0 0,-9-36 0 0 0,6 38 1954 0 0,-11-27-1 0 0,6 20 1168 0 0,8 20-436 0 0,0 1 1 0 0,-1 0-1 0 0,1-1 0 0 0,-2 1 1 0 0,1 0-1 0 0,-1 1 1 0 0,0-1-1 0 0,-7-8 1 0 0,10 14-743 0 0,1 1 0 0 0,0 0 0 0 0,-1-1 0 0 0,1 1 0 0 0,-1 0 0 0 0,1-1 0 0 0,-1 1 0 0 0,1 0 0 0 0,0 0 1 0 0,-1-1-1 0 0,1 1 0 0 0,-1 0 0 0 0,1 0 0 0 0,-1 0 0 0 0,1 0 0 0 0,-1-1 0 0 0,1 1 0 0 0,-1 0 0 0 0,0 0 0 0 0,1 0 1 0 0,-1 0-1 0 0,1 0 0 0 0,-1 1 0 0 0,1-1 0 0 0,-1 0 0 0 0,1 0 0 0 0,-1 0 0 0 0,1 0 0 0 0,-1 1 0 0 0,1-1 0 0 0,0 0 0 0 0,-1 0 1 0 0,1 1-1 0 0,-1-1 0 0 0,1 0 0 0 0,-1 1 0 0 0,1-1 0 0 0,0 0 0 0 0,-1 1 0 0 0,1-1 0 0 0,0 1 0 0 0,-1-1 0 0 0,1 1 1 0 0,0-1-1 0 0,0 1 0 0 0,-1-1 0 0 0,1 1 0 0 0,0-1 0 0 0,0 1 0 0 0,0-1 0 0 0,0 1 0 0 0,0-1 0 0 0,0 1 0 0 0,-9 31 805 0 0,9-30-790 0 0,-2 15 35 0 0,0 0 0 0 0,1 0 1 0 0,1 0-1 0 0,1 0 1 0 0,0 0-1 0 0,1 0 0 0 0,1 0 1 0 0,1 0-1 0 0,0-1 1 0 0,1 0-1 0 0,1 1 0 0 0,0-2 1 0 0,1 1-1 0 0,0-1 1 0 0,2 0-1 0 0,-1 0 0 0 0,20 22 1 0 0,-14-19-116 0 0,-11-14-14 0 0,1 1 0 0 0,0-1 0 0 0,0 1-1 0 0,0-1 1 0 0,6 4 0 0 0,9 10 0 0 0,-18-16 0 0 0,0-1 0 0 0,0 0 0 0 0,0 1 0 0 0,0-1 0 0 0,0 0 0 0 0,0 0 0 0 0,0 0 0 0 0,0 1 0 0 0,0-1 0 0 0,1-1 0 0 0,-1 1 0 0 0,0 0 0 0 0,1 0 0 0 0,-1 0 0 0 0,1-1 0 0 0,-1 1 0 0 0,1-1 0 0 0,-1 1 0 0 0,1-1 0 0 0,-1 0 0 0 0,1 1 0 0 0,-1-1 0 0 0,1 0 0 0 0,0 0 0 0 0,-1 0 0 0 0,1 0 0 0 0,-1 0 0 0 0,1-1 0 0 0,-1 1 0 0 0,1-1 0 0 0,0 1 0 0 0,-1-1 0 0 0,2 0 0 0 0,2-2-355 0 0,-1 1 1 0 0,0-1-1 0 0,0 0 0 0 0,0 0 1 0 0,0-1-1 0 0,0 1 0 0 0,-1-1 1 0 0,1 0-1 0 0,-1 0 0 0 0,0 0 0 0 0,0 0 1 0 0,-1 0-1 0 0,1-1 0 0 0,-1 1 1 0 0,0-1-1 0 0,2-5 0 0 0,-2 2-311 0 0,0 0-1 0 0,0 0 0 0 0,0 0 1 0 0,-1-1-1 0 0,0 1 1 0 0,0 0-1 0 0,-1-1 1 0 0,0 1-1 0 0,-2-12 0 0 0,2 19 433 0 0,-1 0 0 0 0,1-1 0 0 0,0 1 0 0 0,-1 0 0 0 0,1-1 0 0 0,-1 1 0 0 0,0 0 0 0 0,1 0 0 0 0,-1-1 0 0 0,0 1 0 0 0,1 0 0 0 0,-1 0 0 0 0,0 0 0 0 0,0 0 0 0 0,-2-1 0 0 0,2 1 253 0 0,0 0 0 0 0,-1 0 1 0 0,1 0-1 0 0,-1 0 0 0 0,1 1 0 0 0,0-1 0 0 0,-1 1 0 0 0,1-1 0 0 0,-1 1 0 0 0,0-1 0 0 0,1 1 1 0 0,-3 0-1 0 0,3 0 299 0 0,-1 0 0 0 0,1 0 1 0 0,-1 0-1 0 0,1 0 0 0 0,-1 1 1 0 0,0-1-1 0 0,1 0 0 0 0,-1 1 1 0 0,1-1-1 0 0,-1 1 0 0 0,1 0 0 0 0,-1-1 1 0 0,1 1-1 0 0,0 0 0 0 0,-1 0 1 0 0,1 0-1 0 0,0 0 0 0 0,0 0 1 0 0,0 0-1 0 0,0 1 0 0 0,-1-1 1 0 0,1 0-1 0 0,1 0 0 0 0,-1 1 1 0 0,0-1-1 0 0,0 1 0 0 0,0 1 1 0 0,-1 1 9 0 0,1 1 1 0 0,0-1-1 0 0,1 1 1 0 0,-1-1-1 0 0,1 1 1 0 0,0-1-1 0 0,0 1 1 0 0,0-1-1 0 0,0 1 0 0 0,1-1 1 0 0,0 1-1 0 0,0-1 1 0 0,0 1-1 0 0,0-1 1 0 0,1 0-1 0 0,-1 0 1 0 0,1 1-1 0 0,0-1 1 0 0,1 0-1 0 0,-1-1 1 0 0,4 5-1 0 0,0 0-225 0 0,0-1-1 0 0,1 0 0 0 0,-1 0 1 0 0,2 0-1 0 0,-1-1 0 0 0,1-1 1 0 0,-1 1-1 0 0,17 7 1 0 0,-10-7-64 0 0,0 0 0 0 0,22 4 1 0 0,-22-6-43 0 0,6 2-70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3 940 8751 0 0,'-3'-1'4150'0'0,"3"1"-4085"0"0,0-9 2684 0 0,4-14-449 0 0,3 1-564 0 0,17-39 1 0 0,39-61-647 0 0,-32 65-641 0 0,50-100-32 0 0,51-95 210 0 0,-40 107-4197 0 0,-39 66-685 0 0,-45 67-2736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 5983 0 0,'-11'-9'6394'0'0,"10"10"-6278"0"0,1-1 0 0 0,-1 0-1 0 0,1 0 1 0 0,-1 1 0 0 0,1-1 0 0 0,-1 0-1 0 0,1 1 1 0 0,0-1 0 0 0,-1 0-1 0 0,1 1 1 0 0,-1-1 0 0 0,1 1 0 0 0,0-1-1 0 0,0 1 1 0 0,-1-1 0 0 0,1 1-1 0 0,0-1 1 0 0,0 1 0 0 0,-1-1-1 0 0,1 1 1 0 0,0-1 0 0 0,0 1 0 0 0,0-1-1 0 0,0 1 1 0 0,0-1 0 0 0,0 1-1 0 0,0-1 1 0 0,0 1 0 0 0,0 0 0 0 0,-5 40 529 0 0,2-1 1 0 0,3 72-1 0 0,1-43 236 0 0,-1-65-823 0 0,0 27 726 0 0,5 39 1 0 0,-4-62-692 0 0,0 1 1 0 0,1-1-1 0 0,0 0 0 0 0,0 0 1 0 0,1 0-1 0 0,0 0 0 0 0,0-1 0 0 0,1 1 1 0 0,0-1-1 0 0,5 7 0 0 0,-8-13-86 0 0,0 0 0 0 0,0 0 0 0 0,0 0 0 0 0,1 0 0 0 0,-1 0 0 0 0,0 0 0 0 0,0 0 0 0 0,1-1 0 0 0,-1 1-1 0 0,1 0 1 0 0,-1-1 0 0 0,1 1 0 0 0,-1-1 0 0 0,0 0 0 0 0,1 1 0 0 0,-1-1 0 0 0,1 0 0 0 0,0 0 0 0 0,-1 0 0 0 0,1 0 0 0 0,-1 0 0 0 0,1-1-1 0 0,-1 1 1 0 0,1 0 0 0 0,-1-1 0 0 0,3 0 0 0 0,5-3 48 0 0,0 1 0 0 0,0-2-1 0 0,11-6 1 0 0,6-3 51 0 0,-14 10-92 0 0,-1 0 0 0 0,1 0-1 0 0,0 1 1 0 0,0 1 0 0 0,0 0-1 0 0,1 0 1 0 0,-1 1 0 0 0,0 1 0 0 0,0 0-1 0 0,1 1 1 0 0,-1 1 0 0 0,0 0-1 0 0,16 4 1 0 0,-24-5-14 0 0,0 0 0 0 0,-1-1-1 0 0,1 1 1 0 0,0-1 0 0 0,-1 0-1 0 0,1 0 1 0 0,0 0 0 0 0,-1-1-1 0 0,1 0 1 0 0,6-1 0 0 0,-7 1 1 0 0,0 0 0 0 0,1 0 0 0 0,-1 0 0 0 0,0 1 0 0 0,0 0 1 0 0,0-1-1 0 0,1 1 0 0 0,-1 0 0 0 0,0 1 0 0 0,0-1 0 0 0,1 1 0 0 0,-1-1 0 0 0,0 1 0 0 0,4 2 1 0 0,-12-7 172 0 0,1 1 1 0 0,0-1 0 0 0,0 1 0 0 0,-7-9 0 0 0,-8-8 73 0 0,-136-126 592 0 0,144 136-1114 0 0,0 0 0 0 0,-16-10 0 0 0,15 12-171 0 0,0-1-1 0 0,-12-12 0 0 0,18 15-691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7831 0 0,'368'-67'2456'0'0,"-293"57"-2134"0"0,118-1 0 0 0,-156 12-317 0 0,0 2-1 0 0,0 2 1 0 0,-1 1 0 0 0,0 1 0 0 0,47 18-1 0 0,-64-18 23 0 0,29 10 130 0 0,77 41 1 0 0,97 68 952 0 0,-70-26 105 0 0,-5 7 1 0 0,198 188-1 0 0,-99-41-2442 0 0,28 67 1028 0 0,-26 24 159 0 0,-49 1-32 0 0,-93-156 12 0 0,-6-4 52 0 0,77 200 1 0 0,45 209 40 0 0,-126-274 988 0 0,-85-270-701 0 0,-2 1-1 0 0,-2 0 1 0 0,-2 0-1 0 0,-3 74 0 0 0,-3-106-255 0 0,-1 1-1 0 0,-1 0 0 0 0,0-1 0 0 0,-2 0 1 0 0,0 0-1 0 0,-2 0 0 0 0,0-1 1 0 0,-1 1-1 0 0,0-2 0 0 0,-2 1 0 0 0,0-2 1 0 0,-1 1-1 0 0,-1-1 0 0 0,0-1 1 0 0,-1 0-1 0 0,-22 20 0 0 0,-4-1 603 0 0,-2-1 0 0 0,-1-3 0 0 0,-2-1 0 0 0,-53 27 0 0 0,73-45-548 0 0,-1-2 1 0 0,0-1 0 0 0,0-1-1 0 0,0-1 1 0 0,-1-1 0 0 0,0-1 0 0 0,-29 1-1 0 0,21-5-841 0 0,1-1-1 0 0,-59-8 0 0 0,54 2-6572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29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 12895 0 0,'0'-1'162'0'0,"-1"1"0"0"0,0 0 0 0 0,0-1 0 0 0,1 1 1 0 0,-1 0-1 0 0,0-1 0 0 0,0 1 0 0 0,1 0 0 0 0,-1 0 0 0 0,0-1 0 0 0,0 1 0 0 0,0 0 0 0 0,1 0 0 0 0,-1 0 0 0 0,0 0 0 0 0,0 0 0 0 0,0 0 0 0 0,0 0 0 0 0,1 1 0 0 0,-1-1 0 0 0,0 0 0 0 0,0 0 0 0 0,1 1 0 0 0,-2-1 0 0 0,0 1 51 0 0,0 1 0 0 0,1-1-1 0 0,-1 0 1 0 0,1 1-1 0 0,-1-1 1 0 0,1 1 0 0 0,0-1-1 0 0,-1 1 1 0 0,-1 3 0 0 0,0 1 81 0 0,0 0 0 0 0,0 1 1 0 0,0 0-1 0 0,0 0 1 0 0,0 7-1 0 0,-1 8-154 0 0,2 0-1 0 0,0 0 1 0 0,1 0-1 0 0,2 0 1 0 0,0 0-1 0 0,1 0 1 0 0,2 0-1 0 0,7 27 1 0 0,7 15-209 0 0,38 88-1 0 0,-31-89-1437 0 0,-18-47 49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51 285 5527 0 0,'-6'-6'5157'0'0,"5"5"-4674"0"0,0 0 0 0 0,-1 0-1 0 0,1 1 1 0 0,0-1-1 0 0,0 0 1 0 0,0 0-1 0 0,0 0 1 0 0,1 0 0 0 0,-1-1-1 0 0,0 1 1 0 0,-1-2-1 0 0,2 1-257 0 0,0-1-1 0 0,0 1 1 0 0,0 0-1 0 0,1 0 1 0 0,-1-1-1 0 0,1 1 1 0 0,-1 0-1 0 0,1 0 1 0 0,0 0-1 0 0,0 0 1 0 0,0 0-1 0 0,0 0 1 0 0,1-2-1 0 0,20-28 446 0 0,-14 22-319 0 0,15-23 335 0 0,44-46 0 0 0,-59 70-677 0 0,1 0 0 0 0,1 1 0 0 0,0 0 0 0 0,0 0 0 0 0,0 1 0 0 0,1 1 0 0 0,0 0 1 0 0,0 0-1 0 0,15-4 0 0 0,-25 10-38 0 0,-1-1 0 0 0,0 1 0 0 0,1 0 0 0 0,-1 0 0 0 0,0 0 0 0 0,1 0 0 0 0,-1 0 0 0 0,0 0 0 0 0,1 0 0 0 0,-1 0 0 0 0,0 0 0 0 0,1 0 0 0 0,-1 0 0 0 0,0 0 0 0 0,1 0 0 0 0,-1 0 0 0 0,0 0 0 0 0,1 0 0 0 0,-1 0 1 0 0,0 0-1 0 0,1 0 0 0 0,-1 1 0 0 0,0-1 0 0 0,1 0 0 0 0,-1 0 0 0 0,0 0 0 0 0,0 1 0 0 0,1-1 0 0 0,-1 0 0 0 0,0 0 0 0 0,0 1 0 0 0,1-1 0 0 0,-1 0 0 0 0,0 1 0 0 0,0-1 0 0 0,0 0 0 0 0,0 0 0 0 0,1 1 0 0 0,-2 18-542 0 0,-12 17 57 0 0,-22 20 679 0 0,-57 70 0 0 0,39-55 861 0 0,11-22-306 0 0,29-35-305 0 0,-23 32-1 0 0,35-46-404 0 0,1 1 0 0 0,0-1-1 0 0,0 0 1 0 0,-1 0-1 0 0,1 1 1 0 0,0-1-1 0 0,0 0 1 0 0,-1 1-1 0 0,1-1 1 0 0,0 0-1 0 0,0 1 1 0 0,0-1-1 0 0,0 0 1 0 0,0 1-1 0 0,-1-1 1 0 0,1 0 0 0 0,0 1-1 0 0,0-1 1 0 0,0 0-1 0 0,0 1 1 0 0,0-1-1 0 0,0 0 1 0 0,0 1-1 0 0,0-1 1 0 0,0 0-1 0 0,0 1 1 0 0,0-1-1 0 0,1 0 1 0 0,-1 1-1 0 0,0-1 1 0 0,0 0 0 0 0,0 1-1 0 0,1 0 1 0 0,11-1 122 0 0,19-12-90 0 0,-29 11-30 0 0,7-3-18 0 0,-4 2 1 0 0,1-1 0 0 0,-1 1 0 0 0,1 0-1 0 0,0 1 1 0 0,-1 0 0 0 0,1 0 0 0 0,0 0 0 0 0,0 0 0 0 0,0 1-1 0 0,0 0 1 0 0,0 0 0 0 0,8 2 0 0 0,21 5-144 0 0,-25-4 114 0 0,-1-1-76 0 0,1 1-1 0 0,1 0 72 0 0,-6-2 7 0 0,0 0 0 0 0,0 1 0 0 0,0-1 0 0 0,0 1 1 0 0,-1 0-1 0 0,1 1 0 0 0,-1-1 0 0 0,5 4 0 0 0,29 17-79 0 0,-28-17 3 0 0,-2 2 10 0 0,25 23 3 0 0,-25-24 0 0 0,-1 3-160 0 0,23 28 95 0 0,-23-29 819 0 0,-8-13-558 0 0,0 0 0 0 0,0 0 0 0 0,-1 0 0 0 0,1 0-1 0 0,-1 0 1 0 0,0 1 0 0 0,-3-6 0 0 0,-5-11 39 0 0,-49-155 442 0 0,29 77-706 0 0,27 89-259 0 0,0 1-1 0 0,1 0 1 0 0,0-1 0 0 0,0 1-1 0 0,1-1 1 0 0,0 0 0 0 0,0 0-1 0 0,2-8 1 0 0,0 5-6944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9119 630 18887 0 0,'-89'-69'2481'0'0,"62"47"-2133"0"0,0 1 0 0 0,-49-28 0 0 0,41 32-254 0 0,-1 1 0 0 0,-1 2 0 0 0,-41-9-1 0 0,-118-18-58 0 0,94 21-50 0 0,-539-96-615 0 0,135 26 303 0 0,-286-22 306 0 0,571 94-94 0 0,-298 16 0 0 0,-64 45-333 0 0,-984 205 0 0 0,830-30 194 0 0,242-15-164 0 0,336-120 380 0 0,3 6-1 0 0,-199 151 0 0 0,172-98-340 0 0,7 9-1 0 0,-302 333 1 0 0,383-370 322 0 0,5 5 1 0 0,5 4 0 0 0,-99 189-1 0 0,177-299 57 0 0,-157 310 65 0 0,126-236-19 0 0,-51 166 1 0 0,62-150 99 0 0,5 0 0 0 0,4 1 0 0 0,4 1 0 0 0,0 162 0 0 0,17-188-77 0 0,3-1-1 0 0,3 0 0 0 0,4 0 0 0 0,3-1 1 0 0,26 77-1 0 0,-11-64 9 0 0,3-2-1 0 0,5-1 1 0 0,86 146-1 0 0,99 130 424 0 0,-205-335-396 0 0,43 56-28 0 0,14 9 11 0 0,-10-22 9 0 0,-38-46-20 0 0,28 19-11 0 0,-28-24 2 0 0,-12-9-42 0 0,52 29 107 0 0,17 6 30 0 0,-68-37-134 0 0,-3-1 21 0 0,0-1-1 0 0,26 9 1 0 0,-22-8-20 0 0,55 19 114 0 0,6-1-69 0 0,-51-16-48 0 0,52 12 92 0 0,-7-6-108 0 0,9-4-10 0 0,-3-6 0 0 0,-2-2-35 0 0,-11-4-147 0 0,-52 0-73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378 170 919 0 0,'-15'8'2332'0'0,"14"-7"-2068"0"0,0 0 1 0 0,-1 0-1 0 0,1 0 1 0 0,-1 0 0 0 0,1 0-1 0 0,-1 0 1 0 0,1 0 0 0 0,-1-1-1 0 0,0 1 1 0 0,1 0-1 0 0,-3-1 1 0 0,1-1 51 0 0,-1 0-1 0 0,1 0 1 0 0,0-1 0 0 0,0 1-1 0 0,0-1 1 0 0,1 0 0 0 0,-1 0 0 0 0,0 0-1 0 0,1 0 1 0 0,-1-1 0 0 0,1 1-1 0 0,-1-1 1 0 0,1 1 0 0 0,-2-5-1 0 0,-23-20 2295 0 0,-21-5 601 0 0,-37-24-1090 0 0,72 49-1854 0 0,0 0 0 0 0,0 1 1 0 0,-1 1-1 0 0,-23-7 0 0 0,35 11-253 0 0,1 1 1 0 0,-1-1-1 0 0,1 1 0 0 0,-1 0 0 0 0,1 0 1 0 0,-1 0-1 0 0,1 0 0 0 0,-1 0 0 0 0,1 0 1 0 0,-1 0-1 0 0,1 0 0 0 0,-1 0 0 0 0,1 1 1 0 0,-1-1-1 0 0,1 1 0 0 0,-1-1 0 0 0,1 1 1 0 0,-1-1-1 0 0,1 1 0 0 0,0 0 1 0 0,-1 0-1 0 0,1 0 0 0 0,0 0 0 0 0,0 0 1 0 0,0 0-1 0 0,0 0 0 0 0,0 0 0 0 0,0 0 1 0 0,0 1-1 0 0,0-1 0 0 0,0 0 0 0 0,0 1 1 0 0,0-1-1 0 0,1 1 0 0 0,-1-1 0 0 0,1 1 1 0 0,-1-1-1 0 0,1 1 0 0 0,0-1 0 0 0,-1 1 1 0 0,1-1-1 0 0,0 3 0 0 0,-1 8-48 0 0,1 1-1 0 0,0-1 1 0 0,1 0 0 0 0,3 20-1 0 0,-1-10-28 0 0,7 91-1791 0 0,48 220 1 0 0,-54-318 1676 0 0,0-2-66 0 0,-1-1 1 0 0,0 1-1 0 0,-1 0 0 0 0,1 15 0 0 0,16-63 515 0 0,2-13 242 0 0,-11 22-310 0 0,2 0 0 0 0,0 1 0 0 0,2 1 1 0 0,0 0-1 0 0,18-22 0 0 0,-6 10-10 0 0,-21 28-157 0 0,0 1-1 0 0,0-1 1 0 0,0 1-1 0 0,1 1 1 0 0,7-7-1 0 0,-12 12-139 0 0,-1 0-1 0 0,1 1 1 0 0,0-1-1 0 0,0 1 0 0 0,0-1 1 0 0,0 1-1 0 0,0 0 1 0 0,0-1-1 0 0,0 1 1 0 0,0 0-1 0 0,0-1 1 0 0,-1 1-1 0 0,1 0 0 0 0,2 0 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15 1927 0 0,'29'-7'168'0'0,"-20"4"-168"0"0,0 2 0 0 0,-9-1 0 0 0,10 1 0 0 0,-20 1 0 0 0,1 1 0 0 0,0 1 0 0 0,-20-2 0 0 0,1 0 0 0 0,-10 0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39 3679 0 0,'-2'-9'780'0'0,"2"7"-301"0"0,0 0 0 0 0,0 1 0 0 0,0-1-1 0 0,-1 0 1 0 0,1 0 0 0 0,0 0 0 0 0,-1 0-1 0 0,1 0 1 0 0,-1 1 0 0 0,0-1 0 0 0,0 0-1 0 0,0 1 1 0 0,0-1 0 0 0,-1-2 0 0 0,1 4-379 0 0,1 0 0 0 0,-1 1 0 0 0,1-1-1 0 0,0 0 1 0 0,-1 0 0 0 0,1 1 0 0 0,0-1 0 0 0,-1 0 0 0 0,1 1 0 0 0,0-1 0 0 0,-1 0 0 0 0,1 1 0 0 0,0-1 0 0 0,0 1 0 0 0,-1-1 0 0 0,1 0 0 0 0,0 1 0 0 0,0-1 0 0 0,0 1 0 0 0,0-1 0 0 0,0 1 0 0 0,0-1 0 0 0,-1 1 0 0 0,1-1 0 0 0,0 1 0 0 0,0 0 0 0 0,-1 18 1186 0 0,0-11-521 0 0,-37 169 667 0 0,26-124-1078 0 0,-7 42 588 0 0,19-94-877 0 0,0 0-1 0 0,0 0 0 0 0,0 0 1 0 0,0 0-1 0 0,0 0 1 0 0,1 0-1 0 0,-1-1 1 0 0,0 1-1 0 0,1 0 0 0 0,-1 0 1 0 0,0 0-1 0 0,1 0 1 0 0,-1-1-1 0 0,1 1 1 0 0,-1 0-1 0 0,1 0 0 0 0,-1-1 1 0 0,1 1-1 0 0,0 0 1 0 0,-1-1-1 0 0,1 1 1 0 0,0-1-1 0 0,0 1 0 0 0,-1-1 1 0 0,1 1-1 0 0,0-1 1 0 0,0 0-1 0 0,-1 1 1 0 0,1-1-1 0 0,0 0 0 0 0,0 1 1 0 0,0-1-1 0 0,1 0 1 0 0,40 6 266 0 0,-21-4-138 0 0,20 8-111 0 0,-25-5-77 0 0,0-2-1 0 0,20 3 1 0 0,-30-6-5 0 0,1 0-1 0 0,0 0 1 0 0,-1-1 0 0 0,1 1-1 0 0,0-2 1 0 0,-1 1 0 0 0,1-1-1 0 0,11-4 1 0 0,46-24-1874 0 0,-60 28 684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4 10591 0 0,'-1'-1'152'0'0,"0"1"-1"0"0,0-1 1 0 0,0 1-1 0 0,0 0 1 0 0,0-1-1 0 0,0 1 1 0 0,-1 0-1 0 0,1 0 0 0 0,0 0 1 0 0,0 0-1 0 0,0 0 1 0 0,0 0-1 0 0,0 0 1 0 0,0 0-1 0 0,-1 0 1 0 0,1 0-1 0 0,0 1 0 0 0,0-1 1 0 0,0 0-1 0 0,0 1 1 0 0,-1 0-1 0 0,0 0 89 0 0,1 1 0 0 0,-1 0-1 0 0,1-1 1 0 0,-1 1-1 0 0,1 0 1 0 0,0 0 0 0 0,0-1-1 0 0,0 1 1 0 0,0 0 0 0 0,-2 4-1 0 0,-3 11 70 0 0,0 0-1 0 0,1 1 1 0 0,1 0 0 0 0,0 0-1 0 0,2 0 1 0 0,-2 26-1 0 0,4-18 134 0 0,0 1 0 0 0,2 0 0 0 0,8 46 0 0 0,5-23-1030 0 0,-10-34-48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29 2303 0 0,'0'-2'132'0'0,"-1"0"0"0"0,0 0-1 0 0,0 1 1 0 0,-1-1-1 0 0,1 0 1 0 0,0 1-1 0 0,0-1 1 0 0,-1 1-1 0 0,1-1 1 0 0,-1 1-1 0 0,1 0 1 0 0,-1 0-1 0 0,0-1 1 0 0,1 1-1 0 0,-1 0 1 0 0,0 1 0 0 0,0-1-1 0 0,1 0 1 0 0,-1 0-1 0 0,0 1 1 0 0,-4-1-1 0 0,3 1 389 0 0,-1 0 0 0 0,0 0-1 0 0,0 0 1 0 0,1 1 0 0 0,-1-1-1 0 0,0 1 1 0 0,1 0 0 0 0,-1 0-1 0 0,0 1 1 0 0,1-1 0 0 0,-4 3-1 0 0,0 0 503 0 0,0 0 0 0 0,0 0 0 0 0,1 1 0 0 0,-1 0 0 0 0,1 1 0 0 0,-6 6 0 0 0,9-8-709 0 0,0-1 0 0 0,0 1-1 0 0,0 0 1 0 0,1 0 0 0 0,-4 8-1 0 0,5-9-313 0 0,0 0 1 0 0,0 1-1 0 0,0-1 0 0 0,0 1 0 0 0,1 0 0 0 0,-1-1 1 0 0,1 1-1 0 0,0-1 0 0 0,0 1 0 0 0,1 0 0 0 0,-1-1 1 0 0,1 1-1 0 0,-1-1 0 0 0,1 1 0 0 0,0-1 0 0 0,0 1 1 0 0,1-1-1 0 0,-1 0 0 0 0,1 1 0 0 0,2 3 0 0 0,4 6-7 0 0,1-1-1 0 0,1 1 1 0 0,17 16-1 0 0,-15-17-3 0 0,17 24 1 0 0,-25-30-4 0 0,0 1 1 0 0,0-1-1 0 0,4 15 1 0 0,-7-20 14 0 0,0 1 0 0 0,-1 0 0 0 0,1 0 1 0 0,-1 0-1 0 0,1 0 0 0 0,-1 0 0 0 0,0 0 0 0 0,0 0 1 0 0,0 0-1 0 0,0 0 0 0 0,0 0 0 0 0,0 0 0 0 0,0 0 1 0 0,-1 0-1 0 0,1 0 0 0 0,-1-1 0 0 0,1 1 1 0 0,-1 0-1 0 0,0 0 0 0 0,-1 2 0 0 0,2-4 14 0 0,-1 1-1 0 0,1-1 1 0 0,-1 1-1 0 0,1-1 0 0 0,-1 1 1 0 0,0-1-1 0 0,1 0 1 0 0,-1 1-1 0 0,0-1 1 0 0,0 0-1 0 0,1 0 1 0 0,-1 1-1 0 0,0-1 1 0 0,0 0-1 0 0,1 0 1 0 0,-1 0-1 0 0,0 0 0 0 0,0 0 1 0 0,1 0-1 0 0,-1 0 1 0 0,0 0-1 0 0,0 0 1 0 0,0 0-1 0 0,1 0 1 0 0,-1-1-1 0 0,0 1 1 0 0,1 0-1 0 0,-1-1 0 0 0,0 1 1 0 0,0 0-1 0 0,1-1 1 0 0,-1 1-1 0 0,0-2 1 0 0,-25-18 681 0 0,19 13-577 0 0,7 7-114 0 0,0 0 0 0 0,0 0 0 0 0,-1 0 1 0 0,1 0-1 0 0,0 0 0 0 0,0 0 0 0 0,0 0 0 0 0,0 0 0 0 0,0 0 1 0 0,0 0-1 0 0,0-1 0 0 0,0 1 0 0 0,0 0 0 0 0,-1 0 0 0 0,1 0 1 0 0,0 0-1 0 0,0 0 0 0 0,0 0 0 0 0,0-1 0 0 0,0 1 0 0 0,0 0 1 0 0,0 0-1 0 0,0 0 0 0 0,0 0 0 0 0,0 0 0 0 0,0 0 0 0 0,0-1 1 0 0,0 1-1 0 0,0 0 0 0 0,0 0 0 0 0,0 0 0 0 0,0 0 0 0 0,0 0 1 0 0,0-1-1 0 0,0 1 0 0 0,0 0 0 0 0,0 0 0 0 0,0 0 0 0 0,0 0 1 0 0,1 0-1 0 0,-1 0 0 0 0,0 0 0 0 0,0-1 0 0 0,0 1 0 0 0,0 0 1 0 0,0 0-1 0 0,10-5 74 0 0,24-4-102 0 0,-7 2 31 0 0,-5-3-13 0 0,0-1-1 0 0,0-1 1 0 0,-1-1 0 0 0,0-1-1 0 0,-1-1 1 0 0,-1-1-1 0 0,-1-1 1 0 0,0-1 0 0 0,17-21-1 0 0,-30 33 7 0 0,0 0 0 0 0,-1-1 0 0 0,0 1 0 0 0,0-1 0 0 0,0 0 0 0 0,3-9 0 0 0,-7 14 0 0 0,1 1 0 0 0,-1-1 0 0 0,1 1 0 0 0,-1 0 0 0 0,0-1 0 0 0,0 1 0 0 0,0-1 0 0 0,0 1 0 0 0,0-1 0 0 0,0 1 0 0 0,0-1 0 0 0,0 1 0 0 0,0 0 0 0 0,-1-1 0 0 0,1 1 0 0 0,0-1 0 0 0,-1-1 0 0 0,0 2 0 0 0,0 0 0 0 0,0 0 0 0 0,0 0 0 0 0,0 1 0 0 0,0-1 0 0 0,0 0 0 0 0,0 0 0 0 0,-1 0 0 0 0,1 1 0 0 0,0-1 0 0 0,0 1 0 0 0,-1-1 0 0 0,1 1 0 0 0,0-1 0 0 0,0 1 0 0 0,-1 0 0 0 0,1 0 0 0 0,0 0 0 0 0,-1 0 0 0 0,1 0 0 0 0,0 0 0 0 0,-2 0 0 0 0,-1 0 13 0 0,0 0 1 0 0,-1 0-1 0 0,1 1 1 0 0,0 0-1 0 0,0-1 0 0 0,0 2 1 0 0,0-1-1 0 0,0 0 0 0 0,1 1 1 0 0,-1 0-1 0 0,0 0 0 0 0,0 0 1 0 0,1 0-1 0 0,0 0 0 0 0,-1 1 1 0 0,1 0-1 0 0,-5 4 0 0 0,5-2 31 0 0,-1 0 0 0 0,1 0 0 0 0,-1 0 0 0 0,2 1 0 0 0,-1-1 0 0 0,0 1 0 0 0,1 0 0 0 0,0-1 0 0 0,0 1 0 0 0,1 0 0 0 0,-2 9 0 0 0,2-7-1 0 0,0 1-1 0 0,0 0 1 0 0,1 0 0 0 0,0-1-1 0 0,1 1 1 0 0,0 0 0 0 0,0 0-1 0 0,1-1 1 0 0,0 1 0 0 0,0-1-1 0 0,1 1 1 0 0,0-1 0 0 0,0 0-1 0 0,1 0 1 0 0,0 0 0 0 0,1-1-1 0 0,7 11 1 0 0,-9-15-145 0 0,1 1 0 0 0,-1-1-1 0 0,1 0 1 0 0,0 0 0 0 0,0 0 0 0 0,0 0 0 0 0,0-1-1 0 0,1 0 1 0 0,-1 0 0 0 0,1 0 0 0 0,-1 0-1 0 0,1-1 1 0 0,0 1 0 0 0,-1-1 0 0 0,1-1 0 0 0,0 1-1 0 0,0-1 1 0 0,0 0 0 0 0,-1 0 0 0 0,7-1 0 0 0,5-1-1120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5527 0 0,'-6'0'531'0'0,"-1"0"0"0"0,0 0 0 0 0,1 1-1 0 0,-1 0 1 0 0,0 0 0 0 0,1 0-1 0 0,-1 1 1 0 0,1 0 0 0 0,0 0 0 0 0,-1 1-1 0 0,1 0 1 0 0,0 0 0 0 0,1 1-1 0 0,-1-1 1 0 0,0 1 0 0 0,1 0 0 0 0,0 1-1 0 0,0-1 1 0 0,0 1 0 0 0,1 0-1 0 0,-7 9 1 0 0,7-9-299 0 0,0 0 0 0 0,0 1 1 0 0,1 0-1 0 0,0-1 0 0 0,0 1 0 0 0,0 1 0 0 0,0-1 1 0 0,1 0-1 0 0,0 1 0 0 0,0-1 0 0 0,1 1 0 0 0,0 0 0 0 0,0-1 1 0 0,0 1-1 0 0,1 0 0 0 0,0 0 0 0 0,0-1 0 0 0,1 1 0 0 0,0 0 1 0 0,0 0-1 0 0,0-1 0 0 0,3 9 0 0 0,0-9-189 0 0,0 1-1 0 0,0-1 0 0 0,0 0 1 0 0,0-1-1 0 0,1 1 0 0 0,0-1 1 0 0,0 0-1 0 0,0 0 0 0 0,1 0 1 0 0,0-1-1 0 0,-1 0 0 0 0,1 0 1 0 0,1-1-1 0 0,-1 1 0 0 0,11 3 1 0 0,-9-4-113 0 0,0 0-1 0 0,0-1 1 0 0,0 0 0 0 0,0 0 0 0 0,0 0 0 0 0,0-1-1 0 0,0-1 1 0 0,0 1 0 0 0,1-1 0 0 0,-1-1-1 0 0,0 0 1 0 0,0 0 0 0 0,10-2 0 0 0,-1-5-1770 0 0,1-2-5543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41 5983 0 0,'-2'-5'280'0'0,"-3"-17"3834"0"0,5 21-3904 0 0,-1 1 0 0 0,1-1-1 0 0,0 0 1 0 0,0 0 0 0 0,-1 0 0 0 0,1 1 0 0 0,-1-1 0 0 0,1 0-1 0 0,-1 1 1 0 0,1-1 0 0 0,-1 0 0 0 0,1 1 0 0 0,-1-1-1 0 0,1 0 1 0 0,-1 1 0 0 0,0-1 0 0 0,1 1 0 0 0,-1 0 0 0 0,0-1-1 0 0,0 0 1 0 0,0 2-107 0 0,1-1-1 0 0,-1 0 1 0 0,0 1-1 0 0,1-1 1 0 0,-1 0-1 0 0,1 1 1 0 0,-1-1 0 0 0,1 1-1 0 0,-1-1 1 0 0,1 1-1 0 0,-1-1 1 0 0,1 1-1 0 0,0-1 1 0 0,-1 1-1 0 0,1-1 1 0 0,0 1-1 0 0,-1 0 1 0 0,1-1-1 0 0,0 1 1 0 0,0-1 0 0 0,-1 1-1 0 0,1 1 1 0 0,-5 16 561 0 0,1 3-508 0 0,1-1 1 0 0,1 1-1 0 0,1 0 1 0 0,1 0-1 0 0,4 38 1 0 0,25 101 145 0 0,-12-87-270 0 0,8 36-1096 0 0,-11-37-5240 0 0,-16-106 511 0 0,8-28 3469 0 0,-4 39 472 0 0,-1 12 1496 0 0,8-59 56 0 0,-8 65 1025 0 0,0-1 0 0 0,1 1 0 0 0,-1 0 0 0 0,1 0 0 0 0,0 0 0 0 0,1 0 0 0 0,-1 1 0 0 0,1-1 0 0 0,0 1 0 0 0,5-7 0 0 0,-6 9-272 0 0,0 0 0 0 0,0 1 0 0 0,1-1 0 0 0,-1 1 0 0 0,1-1 0 0 0,-1 1 1 0 0,1 0-1 0 0,0 0 0 0 0,-1 0 0 0 0,1 0 0 0 0,3 0 0 0 0,37-3 965 0 0,-13 1-699 0 0,1-5-203 0 0,-19 5-293 0 0,0 0 0 0 0,18-2-1 0 0,-27 5-212 0 0,1 0-1 0 0,-1 0 0 0 0,0 0 1 0 0,0 0-1 0 0,0 1 0 0 0,1-1 1 0 0,-1 1-1 0 0,0 0 0 0 0,0 0 1 0 0,0 0-1 0 0,0 0 0 0 0,0 1 1 0 0,-1-1-1 0 0,5 4 0 0 0,-6-4-11 0 0,0 0-1 0 0,0 0 1 0 0,0 1-1 0 0,0-1 1 0 0,0 0-1 0 0,-1 1 1 0 0,1-1-1 0 0,0 1 1 0 0,-1-1-1 0 0,0 1 1 0 0,1-1 0 0 0,-1 1-1 0 0,0-1 1 0 0,1 1-1 0 0,-1-1 1 0 0,0 1-1 0 0,0 0 1 0 0,-1 1-1 0 0,-2 37 407 0 0,0-22-47 0 0,2 11-109 0 0,0 14 79 0 0,-4-16-5776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 11055 0 0,'-5'-4'488'0'0,"1"1"104"0"0,1 0-472 0 0,2 3-120 0 0,-1 2 0 0 0,1-1 0 0 0,-1 1 288 0 0,1 2 32 0 0,-2 3 0 0 0,1 3 8 0 0,2 2-256 0 0,-2 3-72 0 0,5 0 0 0 0,0 1 0 0 0,2 1-904 0 0,3 0-216 0 0,2 0-48 0 0,1-2-8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29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17 183 4607 0 0,'-11'-19'2347'0'0,"10"17"-1576"0"0,0 0-1 0 0,0 0 0 0 0,1 0 1 0 0,-1 0-1 0 0,0 0 0 0 0,1 0 0 0 0,0-1 1 0 0,-1 1-1 0 0,1-3 0 0 0,0 4-472 0 0,0 0 0 0 0,0 0-1 0 0,0 1 1 0 0,1-1 0 0 0,-1 0 0 0 0,0 0-1 0 0,0 1 1 0 0,1-1 0 0 0,-1 0 0 0 0,0 1-1 0 0,1-1 1 0 0,-1 0 0 0 0,1 1-1 0 0,-1-1 1 0 0,1 0 0 0 0,-1 1 0 0 0,1-1-1 0 0,-1 1 1 0 0,2-1 0 0 0,0 0-184 0 0,-1 0-1 0 0,1 0 1 0 0,0 1 0 0 0,-1-1-1 0 0,1 1 1 0 0,0-1 0 0 0,0 1 0 0 0,-1 0-1 0 0,1-1 1 0 0,0 1 0 0 0,2 0-1 0 0,0 0-97 0 0,-1 0-1 0 0,1 0 0 0 0,-1 0 1 0 0,1 1-1 0 0,-1-1 0 0 0,0 1 0 0 0,1 0 1 0 0,-1 0-1 0 0,0 0 0 0 0,1 0 0 0 0,4 3 1 0 0,-6-2-17 0 0,0 0 1 0 0,0 0-1 0 0,0 0 0 0 0,0 0 1 0 0,0 0-1 0 0,-1 1 1 0 0,1-1-1 0 0,-1 1 1 0 0,0-1-1 0 0,1 1 0 0 0,-1-1 1 0 0,0 1-1 0 0,0 0 1 0 0,0 4-1 0 0,-1-7 1 0 0,3 10 67 0 0,0 0-1 0 0,0 0 0 0 0,1 0 1 0 0,0 0-1 0 0,9 15 1 0 0,-12-23-53 0 0,1 0 0 0 0,0 0 1 0 0,-1 0-1 0 0,1 0 0 0 0,0-1 1 0 0,0 1-1 0 0,0 0 0 0 0,0-1 1 0 0,0 0-1 0 0,0 1 1 0 0,0-1-1 0 0,1 0 0 0 0,-1 0 1 0 0,0 0-1 0 0,1 0 0 0 0,-1-1 1 0 0,1 1-1 0 0,-1-1 0 0 0,1 1 1 0 0,-1-1-1 0 0,1 0 1 0 0,-1 0-1 0 0,1 0 0 0 0,-1 0 1 0 0,1 0-1 0 0,-1-1 0 0 0,1 1 1 0 0,-1-1-1 0 0,5-1 0 0 0,-2 0 14 0 0,0-1 0 0 0,0 0 0 0 0,0 0 0 0 0,-1 0 0 0 0,1 0-1 0 0,-1-1 1 0 0,0 1 0 0 0,1-1 0 0 0,-2 0 0 0 0,1 0-1 0 0,0-1 1 0 0,-1 1 0 0 0,5-9 0 0 0,2-4 53 0 0,0-2 0 0 0,8-23-1 0 0,-17 40-76 0 0,-1-1 0 0 0,1 1-1 0 0,-1 0 1 0 0,0 0-1 0 0,0-1 1 0 0,0 1-1 0 0,0 0 1 0 0,0-1 0 0 0,0 1-1 0 0,-1 0 1 0 0,1-1-1 0 0,-1 1 1 0 0,1 0-1 0 0,-1 0 1 0 0,0-1-1 0 0,0 1 1 0 0,0 0 0 0 0,0 0-1 0 0,0 0 1 0 0,-1 0-1 0 0,1 0 1 0 0,-2-1-1 0 0,-6-7-7 0 0,1 0-1 0 0,-20-15 1 0 0,16 14 10 0 0,9 9-193 0 0,1 0 1 0 0,-1-1-1 0 0,0 1 0 0 0,0 0 1 0 0,0 0-1 0 0,0 1 0 0 0,0-1 1 0 0,0 1-1 0 0,0-1 0 0 0,-1 1 1 0 0,1 0-1 0 0,-5-1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 31 6535 0 0,'0'-1'74'0'0,"-1"-1"0"0"0,0 0-1 0 0,0 0 1 0 0,0 1-1 0 0,0-1 1 0 0,0 0-1 0 0,0 1 1 0 0,0-1 0 0 0,0 1-1 0 0,-1 0 1 0 0,1-1-1 0 0,0 1 1 0 0,-1 0-1 0 0,1 0 1 0 0,-1 0 0 0 0,0 0-1 0 0,1 0 1 0 0,-1 0-1 0 0,0 0 1 0 0,-2 0-1 0 0,0 0 669 0 0,-1 0 0 0 0,0 1 0 0 0,0-1-1 0 0,0 1 1 0 0,0 0 0 0 0,-8 2 0 0 0,6-1-302 0 0,0 1 0 0 0,1-1 0 0 0,-1 1 0 0 0,1 1 1 0 0,-1 0-1 0 0,1 0 0 0 0,0 0 0 0 0,0 0 0 0 0,0 1 0 0 0,1 0 1 0 0,-1 0-1 0 0,1 1 0 0 0,0 0 0 0 0,0 0 0 0 0,-8 10 0 0 0,8-8-311 0 0,0 0 0 0 0,1 0 0 0 0,0 0 0 0 0,0 1 0 0 0,0 0-1 0 0,1-1 1 0 0,0 1 0 0 0,0 1 0 0 0,1-1 0 0 0,0 0 0 0 0,1 0-1 0 0,0 1 1 0 0,-1 9 0 0 0,2-16-120 0 0,0 0 0 0 0,0 0 0 0 0,0 0 0 0 0,1 1 0 0 0,-1-1 0 0 0,0 0-1 0 0,1 0 1 0 0,0 0 0 0 0,-1 0 0 0 0,1 0 0 0 0,0-1 0 0 0,0 1 0 0 0,0 0 0 0 0,0 0 0 0 0,0 0-1 0 0,0-1 1 0 0,1 1 0 0 0,-1-1 0 0 0,0 1 0 0 0,3 1 0 0 0,-1-1 17 0 0,0 0 1 0 0,0 0-1 0 0,0-1 1 0 0,0 0-1 0 0,1 0 1 0 0,-1 0-1 0 0,0 0 0 0 0,0 0 1 0 0,1 0-1 0 0,-1-1 1 0 0,5 0-1 0 0,3 0 36 0 0,1-1 0 0 0,-1 0-1 0 0,0 0 1 0 0,0-2 0 0 0,0 1-1 0 0,15-7 1 0 0,-20 7-216 0 0,-1 0 1 0 0,1 0-1 0 0,-1 0 0 0 0,0-1 0 0 0,0 0 1 0 0,0 0-1 0 0,0 0 0 0 0,0-1 1 0 0,-1 1-1 0 0,0-1 0 0 0,1 0 0 0 0,-1-1 1 0 0,-1 1-1 0 0,1-1 0 0 0,-1 0 0 0 0,1 0 1 0 0,-1 0-1 0 0,-1 0 0 0 0,4-8 1 0 0,-3 2-7109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0 359 5527 0 0,'1'-8'1398'0'0,"1"0"-1"0"0,-1 0 0 0 0,1 0 0 0 0,1 0 0 0 0,5-13 0 0 0,3-10 1442 0 0,20-96 2202 0 0,-31 126-5041 0 0,0 0 1 0 0,0 1-1 0 0,1-1 1 0 0,-1 1-1 0 0,0-1 0 0 0,0 1 1 0 0,0-1-1 0 0,1 0 1 0 0,-1 1-1 0 0,0-1 1 0 0,1 1-1 0 0,-1-1 1 0 0,0 1-1 0 0,1-1 0 0 0,-1 1 1 0 0,1 0-1 0 0,-1-1 1 0 0,1 1-1 0 0,-1-1 1 0 0,1 1-1 0 0,-1 0 1 0 0,1 0-1 0 0,-1-1 0 0 0,1 1 1 0 0,-1 0-1 0 0,1 0 1 0 0,-1-1-1 0 0,1 1 1 0 0,0 0-1 0 0,-1 0 0 0 0,1 0 1 0 0,-1 0-1 0 0,1 0 1 0 0,-1 0-1 0 0,1 0 1 0 0,0 0-1 0 0,-1 0 1 0 0,1 0-1 0 0,-1 1 0 0 0,1-1 1 0 0,0 0-1 0 0,-1 0 1 0 0,1 0-1 0 0,-1 1 1 0 0,1-1-1 0 0,-1 0 0 0 0,1 1 1 0 0,-1-1-1 0 0,1 0 1 0 0,-1 1-1 0 0,0-1 1 0 0,1 1-1 0 0,-1-1 1 0 0,1 1-1 0 0,-1-1 0 0 0,1 1 1 0 0,25 33-155 0 0,-23-29 114 0 0,9 13-639 0 0,23 23 0 0 0,-30-35 477 0 0,1-1-1 0 0,-1 0 1 0 0,1-1 0 0 0,0 1 0 0 0,0-1 0 0 0,0-1 0 0 0,12 6 0 0 0,-15-8-237 0 0,8 1 27 0 0,20 3 7 0 0,52 0-1 0 0,-73-5 375 0 0,1 0 1 0 0,-1 0-1 0 0,0-2 0 0 0,0 1 0 0 0,0-1 0 0 0,0-1 0 0 0,0 1 0 0 0,0-2 0 0 0,0 0 0 0 0,16-9 1 0 0,-22 10-37 0 0,0-1 0 0 0,0 0 1 0 0,0 0-1 0 0,0 0 0 0 0,-1-1 1 0 0,0 1-1 0 0,0-1 0 0 0,0 0 1 0 0,0 0-1 0 0,-1 0 0 0 0,0 0 1 0 0,0-1-1 0 0,0 1 0 0 0,0-1 1 0 0,-1 1-1 0 0,0-1 0 0 0,1-10 0 0 0,-2 9 273 0 0,1 1 0 0 0,-1-1-1 0 0,-1 0 1 0 0,1 1-1 0 0,-1-1 1 0 0,0 0-1 0 0,0 1 1 0 0,-1-1-1 0 0,0 1 1 0 0,0 0-1 0 0,0 0 1 0 0,-1-1-1 0 0,0 1 1 0 0,-7-10-1 0 0,-1-1 1001 0 0,8 12-761 0 0,0 1 0 0 0,-1-1 0 0 0,1 1 0 0 0,-1-1 0 0 0,-5-3 0 0 0,9 7-439 0 0,0 1 0 0 0,0 0 0 0 0,0 0 0 0 0,0 0 0 0 0,-1 0 0 0 0,1 0 0 0 0,0-1 0 0 0,0 1 0 0 0,0 0 1 0 0,0 0-1 0 0,-1 0 0 0 0,1 0 0 0 0,0 0 0 0 0,0 0 0 0 0,0 0 0 0 0,-1 0 0 0 0,1 0 0 0 0,0 0 0 0 0,0-1 0 0 0,0 1 0 0 0,-1 0 0 0 0,1 0 0 0 0,0 0 0 0 0,0 0 0 0 0,-1 1 0 0 0,1-1 0 0 0,0 0 0 0 0,0 0 0 0 0,0 0 0 0 0,-1 0 0 0 0,1 0 0 0 0,0 0 0 0 0,0 0 0 0 0,0 0 0 0 0,0 0 0 0 0,-1 0 1 0 0,1 1-1 0 0,0-1 0 0 0,0 0 0 0 0,0 0 0 0 0,0 0 0 0 0,-1 1 0 0 0,-1 11 34 0 0,6 14-64 0 0,-1-18 24 0 0,1 0 0 0 0,0 0 0 0 0,0 0 0 0 0,1-1 0 0 0,6 9 0 0 0,8 5 0 0 0,29 30 0 0 0,2 1 0 0 0,4-1 0 0 0,-6-10 13 0 0,-47-40-9 0 0,0 0-1 0 0,0-1 0 0 0,0 1 0 0 0,0 0 0 0 0,0 0 0 0 0,0 0 0 0 0,0-1 1 0 0,-1 1-1 0 0,1 0 0 0 0,0 0 0 0 0,-1 0 0 0 0,1 0 0 0 0,-1 0 0 0 0,1 1 1 0 0,-1-1-1 0 0,1 2 0 0 0,12 37 21 0 0,-13-37-15 0 0,1-1-1 0 0,-1 1 1 0 0,0-1 0 0 0,0 1-1 0 0,0-1 1 0 0,0 1 0 0 0,-1 0 0 0 0,1-1-1 0 0,0 1 1 0 0,-1-1 0 0 0,0 1-1 0 0,0-1 1 0 0,1 0 0 0 0,-1 1-1 0 0,-1-1 1 0 0,1 0 0 0 0,0 1 0 0 0,-4 3-1 0 0,2-2 84 0 0,-1 1 0 0 0,0-1 0 0 0,-1 0 0 0 0,1 0 0 0 0,-9 6 0 0 0,3-4 42 0 0,0 0-1 0 0,0-1 0 0 0,0 0 1 0 0,0-1-1 0 0,-1 0 0 0 0,0-1 1 0 0,0 0-1 0 0,0 0 0 0 0,-11 0 1 0 0,5-2-573 0 0,1-1 1 0 0,0 0 0 0 0,0-1 0 0 0,0-1-1 0 0,-27-7 1 0 0,26 5-7562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9 8287 0 0,'0'-1'213'0'0,"-1"0"-1"0"0,1 1 0 0 0,-1-1 0 0 0,1 1 1 0 0,-1-1-1 0 0,1 1 0 0 0,-1-1 1 0 0,1 1-1 0 0,-1-1 0 0 0,1 1 0 0 0,-1 0 1 0 0,0-1-1 0 0,1 1 0 0 0,-1 0 1 0 0,0 0-1 0 0,1-1 0 0 0,-1 1 0 0 0,0 0 1 0 0,1 0-1 0 0,-1 0 0 0 0,0 0 0 0 0,1 0 1 0 0,-1 0-1 0 0,0 0 0 0 0,-1 0 1 0 0,0 0 218 0 0,0 1 0 0 0,0 0 0 0 0,0-1 1 0 0,0 1-1 0 0,0 0 0 0 0,0 0 1 0 0,0 0-1 0 0,-3 3 0 0 0,1-1 102 0 0,-1 1 1 0 0,1 0-1 0 0,0 0 0 0 0,0 1 0 0 0,0-1 0 0 0,-4 8 1 0 0,-1 6-435 0 0,0-1 1 0 0,1 2 0 0 0,1-1 0 0 0,1 1 0 0 0,0 0 0 0 0,1 0 0 0 0,2 1 0 0 0,-1-1 0 0 0,2 1-1 0 0,1 0 1 0 0,1 33 0 0 0,3-33-544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14 362 6447 0 0,'-1'-2'612'0'0,"-1"-1"0"0"0,1 1-1 0 0,-1 0 1 0 0,1-1-1 0 0,0 1 1 0 0,0-1 0 0 0,0 1-1 0 0,0-1 1 0 0,1 0-1 0 0,-1 1 1 0 0,0-1 0 0 0,1 0-1 0 0,0 1 1 0 0,0-4-1 0 0,2-41 2936 0 0,-2 39-2920 0 0,3-19 332 0 0,1 0-1 0 0,11-37 0 0 0,-12 52-938 0 0,1-1 0 0 0,1 1 0 0 0,0 0 1 0 0,0 0-1 0 0,1 1 0 0 0,1 0 0 0 0,9-13 0 0 0,-13 20-23 0 0,1-1 0 0 0,0 2 0 0 0,-1-1 0 0 0,1 0 0 0 0,1 1 0 0 0,-1 0 0 0 0,0-1 0 0 0,1 2 0 0 0,7-5 0 0 0,-11 7-1 0 0,0 0 0 0 0,1-1 0 0 0,-1 1 0 0 0,0 0 1 0 0,0-1-1 0 0,1 1 0 0 0,-1 0 0 0 0,0 0 0 0 0,1 0 0 0 0,-1 0 0 0 0,0 1 0 0 0,1-1 0 0 0,-1 0 0 0 0,0 1 0 0 0,1-1 0 0 0,1 1 0 0 0,-1 1 2 0 0,-1-1-1 0 0,1 0 0 0 0,-1 0 1 0 0,1 1-1 0 0,-1-1 1 0 0,0 1-1 0 0,1-1 0 0 0,-1 1 1 0 0,0-1-1 0 0,0 1 1 0 0,0 0-1 0 0,0 0 0 0 0,-1 0 1 0 0,2 3-1 0 0,6 21-12 0 0,-2 0 0 0 0,0 0 0 0 0,2 36-1 0 0,-5-33-14 0 0,2 0 0 0 0,11 41-1 0 0,-15-69 0 0 0,-1 1 0 0 0,1-1 0 0 0,-1 0 0 0 0,1 1 0 0 0,-1-1 0 0 0,1 0 0 0 0,0 1 0 0 0,0-1 0 0 0,0 0 0 0 0,0 0 0 0 0,0 0 0 0 0,0 0 0 0 0,0 0 0 0 0,0 0 0 0 0,0 0 0 0 0,1 0 0 0 0,-1 0 0 0 0,0 0 0 0 0,0-1 0 0 0,1 1 0 0 0,2 0 0 0 0,-2 0-384 0 0,1-1 0 0 0,0 1-1 0 0,0-1 1 0 0,0 0 0 0 0,0 0-1 0 0,0 0 1 0 0,0-1-1 0 0,0 1 1 0 0,0-1 0 0 0,4-1-1 0 0,5-3-2098 0 0,1 0 0 0 0,-1-1 0 0 0,20-12-1 0 0,-30 16 2238 0 0,5-2-674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108 115 1583 0 0,'6'-12'195'0'0,"0"0"-1"0"0,-1 0 1 0 0,5-15-1 0 0,-9 22 285 0 0,1 0 0 0 0,-1 0 0 0 0,-1 0 0 0 0,1-1 0 0 0,-1 1 0 0 0,0-8 0 0 0,0 13-422 0 0,0-1-1 0 0,0 1 1 0 0,0 0-1 0 0,0-1 1 0 0,0 1-1 0 0,0 0 1 0 0,0-1-1 0 0,0 1 1 0 0,0 0-1 0 0,0 0 1 0 0,0-1-1 0 0,-1 1 1 0 0,1 0-1 0 0,0-1 1 0 0,0 1-1 0 0,0 0 1 0 0,0 0 0 0 0,-1-1-1 0 0,1 1 1 0 0,0 0-1 0 0,0 0 1 0 0,-1 0-1 0 0,1-1 1 0 0,0 1-1 0 0,0 0 1 0 0,-1 0-1 0 0,1 0 1 0 0,0 0-1 0 0,-1 0 1 0 0,1 0-1 0 0,0-1 1 0 0,0 1-1 0 0,-1 0 1 0 0,1 0-1 0 0,0 0 1 0 0,-1 0 0 0 0,-15 5 1380 0 0,-11 13 783 0 0,17-9-1098 0 0,-1 1 0 0 0,2-1-1 0 0,-1 2 1 0 0,1-1-1 0 0,1 1 1 0 0,-12 20-1 0 0,18-27-881 0 0,0 0-1 0 0,0-1 1 0 0,1 1-1 0 0,0 0 0 0 0,-1 0 1 0 0,1 0-1 0 0,1 0 0 0 0,-1 0 1 0 0,1 1-1 0 0,-1-1 1 0 0,1 8-1 0 0,1-9-197 0 0,0 0 0 0 0,-1 0 0 0 0,1 0 0 0 0,0 0-1 0 0,0-1 1 0 0,1 1 0 0 0,-1 0 0 0 0,0-1 0 0 0,1 1 0 0 0,0 0 0 0 0,0-1 0 0 0,-1 0 0 0 0,1 0 0 0 0,1 1 0 0 0,-1-1-1 0 0,0 0 1 0 0,0-1 0 0 0,4 3 0 0 0,0 0 0 0 0,1-1 0 0 0,-1 0 0 0 0,1-1 1 0 0,-1 0-1 0 0,1 0 0 0 0,0 0 0 0 0,-1-1 0 0 0,1 0 0 0 0,0 0 0 0 0,0-1 0 0 0,0 0 0 0 0,0 0 1 0 0,0-1-1 0 0,0 0 0 0 0,0 0 0 0 0,-1 0 0 0 0,1-1 0 0 0,9-4 0 0 0,-15 5-130 0 0,0-1-1 0 0,0 1 1 0 0,0 0-1 0 0,0-1 1 0 0,-1 1-1 0 0,1 0 1 0 0,-1-1-1 0 0,1 1 1 0 0,-1-1-1 0 0,1 1 1 0 0,-1-1-1 0 0,0 1 1 0 0,0-1-1 0 0,1 0 1 0 0,-1 1-1 0 0,0-1 1 0 0,-1 1-1 0 0,1-1 1 0 0,0-1-1 0 0,0-1-319 0 0,0-8-1062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42 3223 0 0,'0'-5'706'0'0,"-2"-19"-1551"0"0,-5 12 9380 0 0,6 12-8227 0 0,0 1-1 0 0,0-1 1 0 0,0 1-1 0 0,1 0 0 0 0,-1-1 1 0 0,0 1-1 0 0,0 0 1 0 0,1 0-1 0 0,-1 0 1 0 0,0 0-1 0 0,1 0 1 0 0,-1 0-1 0 0,1 0 0 0 0,-1 0 1 0 0,1 0-1 0 0,-1 2 1 0 0,-7 22 778 0 0,6-17-300 0 0,-4 15-194 0 0,1 0 1 0 0,1 0-1 0 0,1 0 1 0 0,1 1-1 0 0,1 24 0 0 0,13 118 175 0 0,-11-157-671 0 0,0-1 0 0 0,1 1 0 0 0,4 11 1 0 0,-6-19-61 0 0,0 1 1 0 0,1-1 0 0 0,-1 0 0 0 0,1 1 0 0 0,-1-1 0 0 0,1 0 0 0 0,-1 0 0 0 0,1 1 0 0 0,0-1-1 0 0,0 0 1 0 0,-1 0 0 0 0,1 0 0 0 0,0 0 0 0 0,0 0 0 0 0,0 0 0 0 0,0 0 0 0 0,0-1 0 0 0,0 1-1 0 0,0 0 1 0 0,1 0 0 0 0,-1-1 0 0 0,0 1 0 0 0,0-1 0 0 0,1 1 0 0 0,-1-1 0 0 0,0 1 0 0 0,0-1-1 0 0,1 0 1 0 0,-1 0 0 0 0,2 0 0 0 0,0-1 39 0 0,-1-1-1 0 0,1 1 1 0 0,-1-1-1 0 0,0 0 0 0 0,0 0 1 0 0,0 0-1 0 0,0 0 1 0 0,0 0-1 0 0,0 0 1 0 0,0-1-1 0 0,-1 1 1 0 0,2-4-1 0 0,9-10 200 0 0,-3 8-277 0 0,0 0 1 0 0,1 0-1 0 0,0 1 0 0 0,0 0 0 0 0,1 1 0 0 0,13-6 1 0 0,3 0-1738 0 0,39-10-1 0 0,-41 15-6345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9 149 9215 0 0,'-1'-3'442'0'0,"-1"0"1"0"0,1 0-1 0 0,0 0 0 0 0,0-1 0 0 0,0 1 0 0 0,1 0 0 0 0,-1 0 0 0 0,1-1 1 0 0,0 1-1 0 0,0 0 0 0 0,0-1 0 0 0,0 1 0 0 0,0 0 0 0 0,1-1 0 0 0,-1 1 0 0 0,1 0 1 0 0,0 0-1 0 0,2-6 0 0 0,-1 3 29 0 0,0 1 1 0 0,0-1-1 0 0,1 0 1 0 0,0 1 0 0 0,0-1-1 0 0,0 1 1 0 0,0 0-1 0 0,1 0 1 0 0,6-6-1 0 0,-7 8-435 0 0,1 1 0 0 0,0-1 0 0 0,0 1-1 0 0,-1 0 1 0 0,1 0 0 0 0,0 1 0 0 0,0-1 0 0 0,1 1 0 0 0,-1 0-1 0 0,0 0 1 0 0,0 0 0 0 0,1 1 0 0 0,-1-1 0 0 0,0 1-1 0 0,1 0 1 0 0,-1 0 0 0 0,0 1 0 0 0,0 0 0 0 0,1-1 0 0 0,-1 1-1 0 0,6 3 1 0 0,15 8 28 0 0,-23-10-62 0 0,12 5-2 0 0,-2 1 0 0 0,1 1 0 0 0,-1 1 1 0 0,0-1-1 0 0,17 21 0 0 0,-27-27-21 0 0,1 0 0 0 0,-1 0 0 0 0,-1 0 0 0 0,1 0-1 0 0,0 1 1 0 0,-1-1 0 0 0,1 0 0 0 0,-1 1 0 0 0,0 0 0 0 0,0-1 0 0 0,-1 1 0 0 0,1 0 0 0 0,-1-1 0 0 0,1 1 0 0 0,-1 5 0 0 0,-1-2 5 0 0,0-1 0 0 0,0 0 0 0 0,0 1-1 0 0,-1-1 1 0 0,0 0 0 0 0,0 0 0 0 0,-1 0 0 0 0,-3 7 0 0 0,-4 3 10 0 0,0 0 1 0 0,-1-1 0 0 0,-1 0-1 0 0,0-1 1 0 0,-16 14-1 0 0,27-27 9 0 0,-41 34-78 0 0,39-32 102 0 0,0-1 0 0 0,-1 0-1 0 0,1 0 1 0 0,-1 0 0 0 0,0-1-1 0 0,1 0 1 0 0,-1 1 0 0 0,0-1-1 0 0,0 0 1 0 0,0-1-1 0 0,-5 1 1 0 0,9-1 69 0 0,24 10 252 0 0,11 7-219 0 0,30 10-118 0 0,7 8-11 0 0,-20-4 11 0 0,-51-30-8 0 0,0-1-1 0 0,1 1 1 0 0,-1 0 0 0 0,0 0 0 0 0,0 0 0 0 0,0 0 0 0 0,1 0 0 0 0,-1 0-1 0 0,0 0 1 0 0,-1 0 0 0 0,1 1 0 0 0,0-1 0 0 0,0 0 0 0 0,0 2-1 0 0,26 45 9 0 0,-24-42-7 0 0,-1 1-1 0 0,0-1 1 0 0,-1 1-1 0 0,1-1 1 0 0,-1 1-1 0 0,0 0 1 0 0,-1 0 0 0 0,0-1-1 0 0,0 1 1 0 0,0 0-1 0 0,-1 0 1 0 0,0 0-1 0 0,0-1 1 0 0,0 1-1 0 0,-1-1 1 0 0,0 1 0 0 0,-4 8-1 0 0,2-5 35 0 0,0-1-1 0 0,-1 0 0 0 0,0 0 1 0 0,-1 0-1 0 0,0-1 0 0 0,0 1 1 0 0,0-1-1 0 0,-1-1 0 0 0,0 0 1 0 0,-1 0-1 0 0,0 0 0 0 0,0-1 1 0 0,0 0-1 0 0,0 0 1 0 0,-1-1-1 0 0,0 0 0 0 0,-10 3 1 0 0,8-3-238 0 0,-1-1 1 0 0,0 0 0 0 0,0-1 0 0 0,0 0-1 0 0,-1-1 1 0 0,1-1 0 0 0,0 0-1 0 0,-1 0 1 0 0,1-1 0 0 0,-1-1 0 0 0,1 0-1 0 0,-1-1 1 0 0,-17-5 0 0 0,15 2-7588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09:44:33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1 285 11055 0 0,'4'-1'852'0'0,"13"-5"-256"0"0,0 1-1 0 0,0 1 1 0 0,29-3 0 0 0,-20 3-333 0 0,911-140 3948 0 0,6 74-3402 0 0,-400 67-1078 0 0,378-9-276 0 0,475-16 1556 0 0,0 107 49 0 0,-825-12-2803 0 0,-470-56-5121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15663 0 0,'-1'3'226'0'0,"0"0"1"0"0,0 1-1 0 0,1-1 0 0 0,-1 0 0 0 0,1 1 0 0 0,0-1 0 0 0,0 1 0 0 0,1 5 1 0 0,-1 11-63 0 0,-2 102 1521 0 0,25 223-1 0 0,51 118-797 0 0,-70-434-2658 0 0,3-1 0 0 0,0-1 0 0 0,22 54 0 0 0,-22-67-4705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2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0 214 8751 0 0,'0'-7'269'0'0,"0"0"0"0"0,1 1 0 0 0,0-1-1 0 0,0 1 1 0 0,0-1 0 0 0,1 1 0 0 0,-1 0 0 0 0,2-1-1 0 0,3-7 1 0 0,3-5 841 0 0,17-28-1 0 0,-23 42-857 0 0,1 0 0 0 0,-1 0 0 0 0,1 0 0 0 0,1 0 0 0 0,-1 0 0 0 0,1 1 0 0 0,-1 0 1 0 0,1 0-1 0 0,1 0 0 0 0,-1 0 0 0 0,0 1 0 0 0,1 0 0 0 0,0 0 0 0 0,9-3 0 0 0,-3 3 19 0 0,-1 1-1 0 0,1 0 1 0 0,0 0 0 0 0,1 1 0 0 0,-1 1-1 0 0,22 2 1 0 0,14 3 265 0 0,62 13 0 0 0,-103-16-343 0 0,12 7 34 0 0,56 27 18 0 0,-56-27 3 0 0,-7 4-25 0 0,39 45-106 0 0,-45-49-98 0 0,1 0 0 0 0,-2 1 0 0 0,1-1 0 0 0,-1 1 0 0 0,-1 1 0 0 0,0-1 0 0 0,0 1 0 0 0,-1-1 0 0 0,-1 1 0 0 0,0 0-1 0 0,0 0 1 0 0,-1 0 0 0 0,0 0 0 0 0,-2 18 0 0 0,0 4 52 0 0,-1-1 0 0 0,-2 1 1 0 0,-1-1-1 0 0,-1 1 0 0 0,-19 52 0 0 0,17-64-17 0 0,0 0 0 0 0,-1-1 0 0 0,-2 0 0 0 0,0-1 1 0 0,0 0-1 0 0,-2 0 0 0 0,-1-1 0 0 0,0-1 0 0 0,-21 20 0 0 0,25-28 34 0 0,1-1-1 0 0,-1 0 0 0 0,-1-1 1 0 0,1 0-1 0 0,-1-1 1 0 0,0 0-1 0 0,-18 6 0 0 0,25-11-176 0 0,-1 1 0 0 0,1-1-1 0 0,-1-1 1 0 0,1 1-1 0 0,-1-1 1 0 0,0 0 0 0 0,1 0-1 0 0,-1 0 1 0 0,0 0-1 0 0,-4-2 1 0 0,5 1-427 0 0,-1 0 0 0 0,1-1 0 0 0,0 0 0 0 0,0 0-1 0 0,0 0 1 0 0,0 0 0 0 0,0-1 0 0 0,1 1 0 0 0,-1-1 0 0 0,1 0 0 0 0,-7-6 0 0 0,-8-13-6551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4T10:00:3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14279 0 0,'-44'9'2404'0'0,"29"-6"-1448"0"0,0 0 0 0 0,1 0 0 0 0,-1 1 1 0 0,-27 13-1 0 0,39-15-862 0 0,-1 0 1 0 0,0 1-1 0 0,0-1 1 0 0,1 1-1 0 0,0 0 1 0 0,-1 0-1 0 0,1 0 1 0 0,0 0-1 0 0,1 1 1 0 0,-1-1-1 0 0,0 1 1 0 0,1 0-1 0 0,0 0 1 0 0,0 0-1 0 0,0 0 1 0 0,1 0 0 0 0,-1 0-1 0 0,1 0 1 0 0,0 0-1 0 0,0 1 1 0 0,-1 6-1 0 0,2-4-45 0 0,0 0 0 0 0,0 0 0 0 0,0 0 0 0 0,1 0-1 0 0,0-1 1 0 0,0 1 0 0 0,1 0 0 0 0,-1 0 0 0 0,1-1 0 0 0,5 10-1 0 0,-6-14-42 0 0,0 0-1 0 0,0 0 0 0 0,0-1 0 0 0,0 1 1 0 0,0 0-1 0 0,0-1 0 0 0,0 1 0 0 0,1-1 1 0 0,-1 1-1 0 0,1-1 0 0 0,-1 0 0 0 0,1 0 1 0 0,-1 0-1 0 0,1 0 0 0 0,0 0 0 0 0,-1 0 0 0 0,1 0 1 0 0,0 0-1 0 0,0 0 0 0 0,0-1 0 0 0,0 1 1 0 0,0-1-1 0 0,-1 0 0 0 0,1 1 0 0 0,0-1 1 0 0,0 0-1 0 0,0 0 0 0 0,0 0 0 0 0,0 0 1 0 0,0-1-1 0 0,0 1 0 0 0,0-1 0 0 0,0 1 1 0 0,0-1-1 0 0,0 1 0 0 0,0-1 0 0 0,-1 0 0 0 0,1 0 1 0 0,0 0-1 0 0,1-1 0 0 0,6-4 6 0 0,-1 1-1 0 0,0-1 1 0 0,0 0-1 0 0,-1-1 1 0 0,0 0 0 0 0,0 0-1 0 0,0 0 1 0 0,-1-1-1 0 0,5-9 1 0 0,5-10-232 0 0,19-44 0 0 0,-33 67 173 0 0,-2 4 27 0 0,0-1 1 0 0,1 0-1 0 0,-1 0 0 0 0,0 0 0 0 0,1 0 0 0 0,-1 1 1 0 0,0-1-1 0 0,1 0 0 0 0,-1 1 0 0 0,1-1 0 0 0,0 0 1 0 0,-1 1-1 0 0,1-1 0 0 0,-1 0 0 0 0,1 1 0 0 0,0-1 1 0 0,0 1-1 0 0,-1-1 0 0 0,1 1 0 0 0,0 0 0 0 0,0-1 1 0 0,1 1-1 0 0,-1 0 10 0 0,-1 0 0 0 0,1 0 0 0 0,0 0 0 0 0,0 1 0 0 0,-1-1 0 0 0,1 0 0 0 0,0 1 0 0 0,-1-1 0 0 0,1 0 0 0 0,0 1 1 0 0,-1-1-1 0 0,1 1 0 0 0,-1-1 0 0 0,1 1 0 0 0,0-1 0 0 0,-1 1 0 0 0,1 0 0 0 0,-1-1 0 0 0,1 2 0 0 0,3 6-20 0 0,0 0-1 0 0,0-1 1 0 0,3 14-1 0 0,-6-18 12 0 0,41 109 11 0 0,-17-48 50 0 0,-3 0 1 0 0,27 132-1 0 0,-47-180-22 0 0,0 0 0 0 0,-2 30 0 0 0,0-41-18 0 0,0-1-1 0 0,0 1 1 0 0,-1-1-1 0 0,0 1 1 0 0,0-1-1 0 0,0 0 0 0 0,0 1 1 0 0,-1-1-1 0 0,0 0 1 0 0,0 0-1 0 0,0 0 0 0 0,0 0 1 0 0,-1 0-1 0 0,1-1 1 0 0,-4 5-1 0 0,5-8-1 0 0,0 1 0 0 0,1 0 1 0 0,-1-1-1 0 0,0 1 0 0 0,1-1 0 0 0,-1 1 0 0 0,0-1 0 0 0,0 1 0 0 0,0-1 0 0 0,1 0 1 0 0,-1 1-1 0 0,0-1 0 0 0,0 0 0 0 0,0 0 0 0 0,0 0 0 0 0,0 1 0 0 0,0-1 0 0 0,0 0 1 0 0,1 0-1 0 0,-1 0 0 0 0,0-1 0 0 0,0 1 0 0 0,0 0 0 0 0,-1 0 0 0 0,0-1 5 0 0,1 0 1 0 0,-1 0-1 0 0,1 0 0 0 0,-1 0 0 0 0,1 0 0 0 0,0 0 1 0 0,0 0-1 0 0,-1-1 0 0 0,1 1 0 0 0,0 0 0 0 0,0-1 0 0 0,-1-1 1 0 0,0-1-62 0 0,-1 0 1 0 0,1 0 0 0 0,1-1 0 0 0,-1 1 0 0 0,0-1-1 0 0,1 1 1 0 0,0-1 0 0 0,-1-8 0 0 0,3 2-427 0 0,0 0 0 0 0,0 1-1 0 0,1-1 1 0 0,0 1 0 0 0,1-1 0 0 0,6-13 0 0 0,30-59-4851 0 0,-33 73 4509 0 0,5-13-4177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3047 0 0,'-10'-1'646'0'0,"-1"3"2920"0"0,8 15-988 0 0,3 56-487 0 0,3 0 0 0 0,17 98 0 0 0,52 151-184 0 0,-49-236-1829 0 0,-14-51-37 0 0,62 272 276 0 0,-69-300 63 0 0,-1-3-88 0 0,0 0-1 0 0,0-1 1 0 0,-1 1 0 0 0,1 0-1 0 0,-1 0 1 0 0,0 0 0 0 0,0-1 0 0 0,0 1-1 0 0,0 0 1 0 0,-2 5 0 0 0,-6-42 1129 0 0,8 29-1366 0 0,1 1-1 0 0,-1-1 1 0 0,1 1-1 0 0,0-1 1 0 0,1 1-1 0 0,-1-1 1 0 0,0 1-1 0 0,1 0 1 0 0,0-1-1 0 0,0 1 0 0 0,0 0 1 0 0,0 0-1 0 0,0 0 1 0 0,1 1-1 0 0,-1-1 1 0 0,4-3-1 0 0,8-5-26 0 0,1-1-1 0 0,15-9 0 0 0,-13 10 141 0 0,-1 1-114 0 0,33-15 0 0 0,-34 18-187 0 0,0-1 0 0 0,24-16 0 0 0,-33 20-1657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22 3223 0 0,'-2'-3'111'0'0,"1"0"-37"0"0,-1 0 0 0 0,0 0 0 0 0,0 0 0 0 0,0 1-1 0 0,-1-1 1 0 0,-7 1 7477 0 0,7 17-4214 0 0,-1 30-1641 0 0,1-1 1 0 0,2 1 0 0 0,8 70 0 0 0,4-38-1076 0 0,24 92 1 0 0,-23-115-609 0 0,-8-33-185 0 0,0-1 0 0 0,2 0 0 0 0,15 39 1 0 0,-18-53-643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3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3 612 8287 0 0,'-1'-4'437'0'0,"1"1"-1"0"0,-1 0 0 0 0,1-1 1 0 0,0 1-1 0 0,0-1 1 0 0,0 1-1 0 0,0-1 0 0 0,1 1 1 0 0,-1-1-1 0 0,2-3 0 0 0,12-36 2296 0 0,-11 36-2352 0 0,5-15 21 0 0,2 1 0 0 0,1 0-1 0 0,1 0 1 0 0,0 1 0 0 0,2 1-1 0 0,0 0 1 0 0,1 1 0 0 0,1 0-1 0 0,19-16 1 0 0,21-13 1490 0 0,97-63 0 0 0,-124 91-1816 0 0,-2-2-2276 0 0,0-1 1 0 0,31-34-1 0 0,-51 49 1377 0 0,17-17-6342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4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2 536 12895 0 0,'-2'4'1854'0'0,"6"-4"-367"0"0,13-13 587 0 0,24-22-125 0 0,122-121 1438 0 0,34-30-2474 0 0,-151 144-847 0 0,-22 19-273 0 0,2 1-1 0 0,40-27 1 0 0,-50 41-1685 0 0,-2 3-6084 0 0</inkml:trace>
  <inkml:trace contextRef="#ctx0" brushRef="#br0" timeOffset="1">184 831 14743 0 0,'0'0'28'0'0,"0"0"-1"0"0,0 0 1 0 0,0 0 0 0 0,0 0-1 0 0,0 0 1 0 0,0 0-1 0 0,0 0 1 0 0,0 0-1 0 0,0 0 1 0 0,0 0-1 0 0,0 0 1 0 0,0-1 0 0 0,0 1-1 0 0,0 0 1 0 0,0 0-1 0 0,0 0 1 0 0,0 0-1 0 0,0 0 1 0 0,0 0-1 0 0,0 0 1 0 0,0 0 0 0 0,0 0-1 0 0,0 0 1 0 0,0 0-1 0 0,0 0 1 0 0,0 0-1 0 0,0 0 1 0 0,0 0-1 0 0,0 0 1 0 0,0 0 0 0 0,0 0-1 0 0,0 0 1 0 0,0-1-1 0 0,0 1 1 0 0,-1 0-1 0 0,1 0 1 0 0,0 0-1 0 0,0 0 1 0 0,0 0 0 0 0,0 0-1 0 0,0 0 1 0 0,0 0-1 0 0,0 0 1 0 0,0 0-1 0 0,0 0 1 0 0,0 0-1 0 0,0 0 1 0 0,0 0 0 0 0,0 0-1 0 0,0 0 1 0 0,0 0-1 0 0,-1 0 1 0 0,1 1-1 0 0,0-1 1 0 0,0 0 0 0 0,0 0-1 0 0,0 0 1 0 0,0 0-1 0 0,0 0 1 0 0,0 0-1 0 0,0 0 1 0 0,0 0-1 0 0,0 0 1 0 0,0 0 0 0 0,0 0-1 0 0,4-8 1309 0 0,8-8 231 0 0,29-36 785 0 0,56-54 0 0 0,-60 70-2433 0 0,1 3 1 0 0,1 1-1 0 0,1 2 0 0 0,59-32 1 0 0,-79 51-591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1069 2303 0 0,'-1'-1'295'0'0,"0"1"-1"0"0,0-1 1 0 0,0 1-1 0 0,0-1 1 0 0,1 1-1 0 0,-1-1 1 0 0,0 0-1 0 0,1 1 1 0 0,-1-1-1 0 0,0 0 0 0 0,1 0 1 0 0,-1 1-1 0 0,1-1 1 0 0,-1 0-1 0 0,1 0 1 0 0,-1 0-1 0 0,1 0 1 0 0,0 0-1 0 0,-1 0 1 0 0,1 0-1 0 0,0 1 0 0 0,0-1 1 0 0,0 0-1 0 0,-1-2 1 0 0,2-28 4502 0 0,-1 21-4090 0 0,3-35 2401 0 0,8-47 1 0 0,32-113-1246 0 0,-24 124-1345 0 0,90-502 418 0 0,-115 661-1187 0 0,3 1 0 0 0,8 83 0 0 0,5-94 171 0 0,2-1 1 0 0,37 116-1 0 0,-44-167-9 0 0,1 1 0 0 0,9 15 0 0 0,-7-15 28 0 0,-1-2-123 0 0,3 1-47 0 0,75 103-2595 0 0,-69-98-4477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2 316 8287 0 0,'0'-1'188'0'0,"-1"0"-1"0"0,1 0 1 0 0,0 0 0 0 0,0 0-1 0 0,0 0 1 0 0,-1 0-1 0 0,1 0 1 0 0,0 0-1 0 0,0 0 1 0 0,0 0-1 0 0,1-1 1 0 0,-1 1 0 0 0,0 0-1 0 0,0 0 1 0 0,1 0-1 0 0,-1 0 1 0 0,0 0-1 0 0,1 0 1 0 0,-1 0-1 0 0,1 1 1 0 0,-1-1-1 0 0,1 0 1 0 0,-1 0 0 0 0,1 0-1 0 0,0 0 1 0 0,0 1-1 0 0,-1-1 1 0 0,1 0-1 0 0,2-1 1 0 0,29-23 3105 0 0,-25 21-2717 0 0,128-81 2689 0 0,-88 59-3799 0 0,-2-3-1 0 0,47-38 1 0 0,-64 43-1425 0 0,-1-1-4456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5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36 4143 0 0,'0'-1'94'0'0,"0"0"-1"0"0,0-1 1 0 0,0 1-1 0 0,0-1 0 0 0,-1 1 1 0 0,1-1-1 0 0,0 1 1 0 0,-1 0-1 0 0,1-1 0 0 0,0 1 1 0 0,-1 0-1 0 0,0-1 1 0 0,1 1-1 0 0,-1 0 1 0 0,0 0-1 0 0,0 0 0 0 0,1-1 1 0 0,-1 1-1 0 0,0 0 1 0 0,-2-1-1 0 0,1 0 302 0 0,0 1-1 0 0,-1 0 1 0 0,1 0 0 0 0,0 1 0 0 0,-1-1-1 0 0,1 0 1 0 0,0 1 0 0 0,-1-1 0 0 0,1 1-1 0 0,-1 0 1 0 0,-4 0 0 0 0,2 0 126 0 0,-1 1 0 0 0,0-1 0 0 0,1 1 0 0 0,-1 0 0 0 0,1 1 0 0 0,-1-1 0 0 0,1 1 0 0 0,-1 0 1 0 0,1 0-1 0 0,0 1 0 0 0,0 0 0 0 0,-8 5 0 0 0,6-2-105 0 0,0 0-1 0 0,1 0 1 0 0,-1 1 0 0 0,1 0 0 0 0,1 0 0 0 0,-1 0-1 0 0,-6 12 1 0 0,5-6-215 0 0,1 1 0 0 0,0 0 0 0 0,0 0 0 0 0,2 1 0 0 0,-1 0 0 0 0,2-1-1 0 0,0 1 1 0 0,1 1 0 0 0,-1 19 0 0 0,3-23-145 0 0,0 0 0 0 0,1 0 0 0 0,0 0 0 0 0,1 0 0 0 0,5 16 0 0 0,2-5 7 0 0,1 0 0 0 0,24 40-1 0 0,-21-44-14 0 0,59 73-36 0 0,-56-73-1 0 0,43 51 42 0 0,-55-65-42 0 0,0 0 0 0 0,-1 0 0 0 0,1 0 0 0 0,-1 1 0 0 0,0-1 0 0 0,0 1 0 0 0,-1 0 0 0 0,0 0 0 0 0,0 0 0 0 0,0 0 0 0 0,-1 0 0 0 0,1 0 0 0 0,-2 0 0 0 0,1 1 0 0 0,-1-1 0 0 0,0 0 0 0 0,-1 10 0 0 0,0-12 16 0 0,0 0 0 0 0,0-1 0 0 0,0 1 0 0 0,-1 0 1 0 0,1-1-1 0 0,-1 1 0 0 0,0-1 0 0 0,0 1 0 0 0,-1-1 0 0 0,1 0 1 0 0,0 0-1 0 0,-1 0 0 0 0,0 0 0 0 0,0 0 0 0 0,0-1 0 0 0,0 1 1 0 0,0-1-1 0 0,-1 0 0 0 0,1 0 0 0 0,-1 0 0 0 0,1 0 0 0 0,-1-1 1 0 0,0 1-1 0 0,0-1 0 0 0,-5 1 0 0 0,0 1-55 0 0,-1-1-1 0 0,0-1 1 0 0,0 0 0 0 0,0 0-1 0 0,0-1 1 0 0,0 0 0 0 0,0 0-1 0 0,0-1 1 0 0,0-1 0 0 0,0 0-1 0 0,1 0 1 0 0,-1-1-1 0 0,0 0 1 0 0,1 0 0 0 0,0-1-1 0 0,0-1 1 0 0,0 0 0 0 0,1 0-1 0 0,-1 0 1 0 0,1-1 0 0 0,0 0-1 0 0,1-1 1 0 0,-1 0 0 0 0,1 0-1 0 0,-6-9 1 0 0,4 3-683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5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6911 0 0,'-10'-25'8213'0'0,"9"39"-6232"0"0,3 49 1036 0 0,17 114 0 0 0,30 58-3038 0 0,-37-182 247 0 0,-8-31-1968 0 0,-1-7-3010 0 0,1 1-2491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14 495 13359 0 0,'-2'-2'149'0'0,"1"0"0"0"0,0 0-1 0 0,-1 0 1 0 0,1 0 0 0 0,0 0-1 0 0,0 0 1 0 0,0-1 0 0 0,1 1-1 0 0,-1 0 1 0 0,1-1 0 0 0,-1 1-1 0 0,1 0 1 0 0,0-1 0 0 0,0 1-1 0 0,0-1 1 0 0,0 1 0 0 0,0-1-1 0 0,1-3 1 0 0,1-1 421 0 0,1 0-1 0 0,-1-1 0 0 0,2 1 1 0 0,5-10-1 0 0,2-1 182 0 0,0 1-1 0 0,1 1 0 0 0,1 0 1 0 0,1 0-1 0 0,22-19 1 0 0,84-61 218 0 0,15 7-735 0 0,-11 7-2744 0 0,-100 65-5486 0 0</inkml:trace>
  <inkml:trace contextRef="#ctx0" brushRef="#br0" timeOffset="1">1 751 15199 0 0,'0'0'71'0'0,"0"0"-1"0"0,0 0 1 0 0,0 0 0 0 0,0 0-1 0 0,1 0 1 0 0,-1 0-1 0 0,0 0 1 0 0,0 0-1 0 0,0 0 1 0 0,0 0-1 0 0,0 1 1 0 0,0-1 0 0 0,0 0-1 0 0,1 0 1 0 0,-1 0-1 0 0,0 0 1 0 0,0 0-1 0 0,0 0 1 0 0,0 0-1 0 0,0 0 1 0 0,0 0 0 0 0,0 0-1 0 0,0 0 1 0 0,0 1-1 0 0,0-1 1 0 0,0 0-1 0 0,0 0 1 0 0,1 0 0 0 0,-1 0-1 0 0,0 0 1 0 0,0 0-1 0 0,0 0 1 0 0,0 1-1 0 0,0-1 1 0 0,0 0-1 0 0,0 0 1 0 0,0 0 0 0 0,0 0-1 0 0,0 0 1 0 0,0 0-1 0 0,0 1 1 0 0,0-1-1 0 0,0 0 1 0 0,-1 0 0 0 0,1 0-1 0 0,0 0 1 0 0,0 0-1 0 0,0 0 1 0 0,0 0-1 0 0,0 0 1 0 0,0 1-1 0 0,20-11 1996 0 0,24-17-629 0 0,296-209 887 0 0,-295 205-2178 0 0,-6 5-1649 0 0,-13 9-4114 0 0,-2 3-2001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1T13:49:06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1 464 8751 0 0,'0'0'33'0'0,"0"0"0"0"0,0 0 0 0 0,0 0 0 0 0,0 0 0 0 0,0 0 0 0 0,1 0 0 0 0,-1 0 0 0 0,0 0 0 0 0,0 0 0 0 0,0 0 0 0 0,0 0 0 0 0,0 0 0 0 0,0 0 0 0 0,1 0 0 0 0,-1 1 0 0 0,0-1 0 0 0,0 0 0 0 0,0 0 0 0 0,0 0 0 0 0,0 0 0 0 0,0 0 0 0 0,0 0 0 0 0,1 0 0 0 0,-1 0 0 0 0,0 1 0 0 0,0-1 0 0 0,0 0 0 0 0,0 0 0 0 0,0 0 0 0 0,0 0 0 0 0,0 0 0 0 0,0 0 0 0 0,0 1 0 0 0,0-1 0 0 0,0 0 0 0 0,0 0 0 0 0,0 0 0 0 0,0 0-1 0 0,0 0 1 0 0,0 1 0 0 0,0-1 0 0 0,0 0 0 0 0,0 0 0 0 0,0 0 0 0 0,0 0 0 0 0,0 0 0 0 0,0 0 0 0 0,0 1 0 0 0,0-1 0 0 0,0 0 0 0 0,0 0 0 0 0,0 0 0 0 0,-1 0 0 0 0,1 0 0 0 0,0 0 0 0 0,0 0 0 0 0,0 1 0 0 0,0-1 0 0 0,0 0 0 0 0,0 0 0 0 0,0 0 0 0 0,0 0 0 0 0,-1 0 0 0 0,1 0 0 0 0,0 0 0 0 0,0 0 0 0 0,9-1 1436 0 0,1-3-457 0 0,0-1-1 0 0,0-1 1 0 0,-1 1 0 0 0,0-1-1 0 0,0-1 1 0 0,10-9 0 0 0,4-3-139 0 0,43-38 471 0 0,81-87 0 0 0,-54 48-1210 0 0,-19 26-1882 0 0,-39 36-5944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67E9A-62E3-CF8E-C725-31C3A08A2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37967-4DFC-191A-E6A9-43FE29F9E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B0696-EB69-E1E3-DAAA-71B27B4F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C065D-DE43-578F-FD0B-15708C85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0A33-FC81-04FE-50CA-D58A5B88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65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6056-16F7-B41E-736C-A0341B1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032F0-CADE-D846-B1DC-43B6D5E3B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CF573-44B7-3556-2738-41D00874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DE277-C3E4-7523-6C23-4BDDEBB9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1A2ED-D2F5-5D6C-C6EB-B2E65B32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66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DB34EE-3527-3AD8-753C-97D199F35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0D161-3382-4B77-5DD3-79C52B58F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471B0-72CC-7E7C-647A-C738158C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431AC-F2E2-3BED-71C5-0A8C313A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43967-AE4B-E48A-0860-E8725BC5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22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6598-04BC-32BE-4671-7612FAC6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5170A-17D3-D224-C3D3-C7E599B8B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877AB-4AB0-4C90-C745-1FBF66D7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E8CBA-E7A4-DA42-F251-82AA67A6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1ECE1-533D-23DE-0B22-503D0AF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41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84E9-C57D-89A5-D214-D900FBB7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B55B6-3250-1347-6E56-7A82FC9F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1D89F-5602-0560-204F-02A5A475A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BD64-ED0E-962E-4058-919DE23F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A9401-BC1F-E19E-A199-02EF13C63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270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CAEA-912A-A0E5-C396-51CC82AA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11E8A-CF81-98EF-4E67-4D6009B62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ECB6B-6CE4-9372-36BD-5B67EAA36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AD2B3B-1AFE-0CF7-5DE1-08773E31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1AA10-7206-6CEF-3E04-48C32807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3B10A-CF4E-0E45-46BB-1A728328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95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FEC1-DA4D-6670-8E42-BFC13C08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0D526-CF24-41AA-6D33-855734182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26691-7CC8-B01C-BF66-D0381F4CD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3E0AD-E44E-B2A7-69F2-AC584711A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A9558-0257-EC7F-9455-E06C491F54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03A9C-D91D-57FB-83EF-A4556E67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537729-B6B8-F5E4-BA14-DC509F30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F7A6E4-A444-F4B7-5B4C-1F9F82D0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81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11D8-6A06-B08C-3BC2-E96A444D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66AC0-E6B1-4314-F9CD-61F7FCAD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699CD-AD18-30DD-2B85-EF982D93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A2A7C-4E1A-683B-840C-9A78BC5E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7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6E449-5A7A-04CA-8008-520F3EDC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ECD1C-DD24-6B3A-6B91-7606D7364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A5E85-FD48-E34C-8CD9-3B953A2DF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66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6711-BB77-0605-E5BA-DC7B02C6B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934D3-6D53-CEFD-3FB4-CD739873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6C08D-6296-C1F0-4E87-0D0A9FB9B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97DDA-5BC4-91A2-61BE-CB2257AE4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AA816-5F9A-8F4A-7D16-3629280A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94EFC-212F-22D2-0789-5343FB30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41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CD2A-CC52-C0F4-A5A1-486ADB22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870A1-E717-6A82-9456-53229218D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B1370-AB52-DE37-8D08-601EA1EC9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9485C-9DDD-B9BA-CEC1-E9B73A974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EAA47-3091-F434-421B-F6D8C34DD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77EFC-8E2C-19D7-EA72-1CBF20AA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39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C78EA-2158-A741-691E-FEA8CCA1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2BD02-DD19-0372-6089-FBFF1DD57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AF5AB-B64E-81B5-5250-07FC6CAD9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F55436-BF23-4323-8D23-800006FFCC4C}" type="datetimeFigureOut">
              <a:rPr lang="en-GB" smtClean="0"/>
              <a:t>01/06/2024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BDCC-0FF4-FCFC-012B-D85EF356AE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64EF-CAC3-F8DF-BD2F-297CA7806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596B14-8DDC-4543-BCC7-70462D53E1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14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34.xml"/><Relationship Id="rId26" Type="http://schemas.openxmlformats.org/officeDocument/2006/relationships/customXml" Target="../ink/ink38.xml"/><Relationship Id="rId39" Type="http://schemas.openxmlformats.org/officeDocument/2006/relationships/image" Target="../media/image45.png"/><Relationship Id="rId21" Type="http://schemas.openxmlformats.org/officeDocument/2006/relationships/image" Target="../media/image36.png"/><Relationship Id="rId34" Type="http://schemas.openxmlformats.org/officeDocument/2006/relationships/customXml" Target="../ink/ink42.xml"/><Relationship Id="rId42" Type="http://schemas.openxmlformats.org/officeDocument/2006/relationships/customXml" Target="../ink/ink46.xml"/><Relationship Id="rId7" Type="http://schemas.openxmlformats.org/officeDocument/2006/relationships/image" Target="../media/image29.png"/><Relationship Id="rId2" Type="http://schemas.openxmlformats.org/officeDocument/2006/relationships/customXml" Target="../ink/ink26.xml"/><Relationship Id="rId16" Type="http://schemas.openxmlformats.org/officeDocument/2006/relationships/customXml" Target="../ink/ink33.xml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31.png"/><Relationship Id="rId24" Type="http://schemas.openxmlformats.org/officeDocument/2006/relationships/customXml" Target="../ink/ink37.xml"/><Relationship Id="rId32" Type="http://schemas.openxmlformats.org/officeDocument/2006/relationships/customXml" Target="../ink/ink41.xml"/><Relationship Id="rId37" Type="http://schemas.openxmlformats.org/officeDocument/2006/relationships/image" Target="../media/image44.png"/><Relationship Id="rId40" Type="http://schemas.openxmlformats.org/officeDocument/2006/relationships/customXml" Target="../ink/ink45.xml"/><Relationship Id="rId45" Type="http://schemas.openxmlformats.org/officeDocument/2006/relationships/image" Target="../media/image48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39.xml"/><Relationship Id="rId36" Type="http://schemas.openxmlformats.org/officeDocument/2006/relationships/customXml" Target="../ink/ink43.xml"/><Relationship Id="rId10" Type="http://schemas.openxmlformats.org/officeDocument/2006/relationships/customXml" Target="../ink/ink30.xml"/><Relationship Id="rId19" Type="http://schemas.openxmlformats.org/officeDocument/2006/relationships/image" Target="../media/image35.png"/><Relationship Id="rId31" Type="http://schemas.openxmlformats.org/officeDocument/2006/relationships/image" Target="../media/image41.png"/><Relationship Id="rId44" Type="http://schemas.openxmlformats.org/officeDocument/2006/relationships/customXml" Target="../ink/ink47.xml"/><Relationship Id="rId4" Type="http://schemas.openxmlformats.org/officeDocument/2006/relationships/customXml" Target="../ink/ink27.xml"/><Relationship Id="rId9" Type="http://schemas.openxmlformats.org/officeDocument/2006/relationships/image" Target="../media/image30.png"/><Relationship Id="rId14" Type="http://schemas.openxmlformats.org/officeDocument/2006/relationships/customXml" Target="../ink/ink32.xml"/><Relationship Id="rId22" Type="http://schemas.openxmlformats.org/officeDocument/2006/relationships/customXml" Target="../ink/ink36.xml"/><Relationship Id="rId27" Type="http://schemas.openxmlformats.org/officeDocument/2006/relationships/image" Target="../media/image39.png"/><Relationship Id="rId30" Type="http://schemas.openxmlformats.org/officeDocument/2006/relationships/customXml" Target="../ink/ink40.xml"/><Relationship Id="rId35" Type="http://schemas.openxmlformats.org/officeDocument/2006/relationships/image" Target="../media/image43.png"/><Relationship Id="rId43" Type="http://schemas.openxmlformats.org/officeDocument/2006/relationships/image" Target="../media/image47.png"/><Relationship Id="rId8" Type="http://schemas.openxmlformats.org/officeDocument/2006/relationships/customXml" Target="../ink/ink29.xml"/><Relationship Id="rId3" Type="http://schemas.openxmlformats.org/officeDocument/2006/relationships/image" Target="../media/image27.png"/><Relationship Id="rId12" Type="http://schemas.openxmlformats.org/officeDocument/2006/relationships/customXml" Target="../ink/ink31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customXml" Target="../ink/ink44.xml"/><Relationship Id="rId20" Type="http://schemas.openxmlformats.org/officeDocument/2006/relationships/customXml" Target="../ink/ink35.xml"/><Relationship Id="rId4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0.png"/><Relationship Id="rId117" Type="http://schemas.openxmlformats.org/officeDocument/2006/relationships/customXml" Target="../ink/ink105.xml"/><Relationship Id="rId21" Type="http://schemas.openxmlformats.org/officeDocument/2006/relationships/customXml" Target="../ink/ink57.xml"/><Relationship Id="rId42" Type="http://schemas.openxmlformats.org/officeDocument/2006/relationships/image" Target="../media/image380.png"/><Relationship Id="rId47" Type="http://schemas.openxmlformats.org/officeDocument/2006/relationships/customXml" Target="../ink/ink70.xml"/><Relationship Id="rId63" Type="http://schemas.openxmlformats.org/officeDocument/2006/relationships/customXml" Target="../ink/ink78.xml"/><Relationship Id="rId68" Type="http://schemas.openxmlformats.org/officeDocument/2006/relationships/image" Target="../media/image51.png"/><Relationship Id="rId84" Type="http://schemas.openxmlformats.org/officeDocument/2006/relationships/image" Target="../media/image59.png"/><Relationship Id="rId89" Type="http://schemas.openxmlformats.org/officeDocument/2006/relationships/customXml" Target="../ink/ink91.xml"/><Relationship Id="rId112" Type="http://schemas.openxmlformats.org/officeDocument/2006/relationships/image" Target="../media/image73.png"/><Relationship Id="rId16" Type="http://schemas.openxmlformats.org/officeDocument/2006/relationships/image" Target="../media/image250.png"/><Relationship Id="rId107" Type="http://schemas.openxmlformats.org/officeDocument/2006/relationships/customXml" Target="../ink/ink100.xml"/><Relationship Id="rId11" Type="http://schemas.openxmlformats.org/officeDocument/2006/relationships/customXml" Target="../ink/ink52.xml"/><Relationship Id="rId32" Type="http://schemas.openxmlformats.org/officeDocument/2006/relationships/image" Target="../media/image330.png"/><Relationship Id="rId37" Type="http://schemas.openxmlformats.org/officeDocument/2006/relationships/customXml" Target="../ink/ink65.xml"/><Relationship Id="rId53" Type="http://schemas.openxmlformats.org/officeDocument/2006/relationships/customXml" Target="../ink/ink73.xml"/><Relationship Id="rId58" Type="http://schemas.openxmlformats.org/officeDocument/2006/relationships/image" Target="../media/image460.png"/><Relationship Id="rId74" Type="http://schemas.openxmlformats.org/officeDocument/2006/relationships/image" Target="../media/image54.png"/><Relationship Id="rId79" Type="http://schemas.openxmlformats.org/officeDocument/2006/relationships/customXml" Target="../ink/ink86.xml"/><Relationship Id="rId102" Type="http://schemas.openxmlformats.org/officeDocument/2006/relationships/image" Target="../media/image68.png"/><Relationship Id="rId123" Type="http://schemas.openxmlformats.org/officeDocument/2006/relationships/customXml" Target="../ink/ink108.xml"/><Relationship Id="rId5" Type="http://schemas.openxmlformats.org/officeDocument/2006/relationships/customXml" Target="../ink/ink49.xml"/><Relationship Id="rId90" Type="http://schemas.openxmlformats.org/officeDocument/2006/relationships/image" Target="../media/image62.png"/><Relationship Id="rId95" Type="http://schemas.openxmlformats.org/officeDocument/2006/relationships/customXml" Target="../ink/ink94.xml"/><Relationship Id="rId22" Type="http://schemas.openxmlformats.org/officeDocument/2006/relationships/image" Target="../media/image280.png"/><Relationship Id="rId27" Type="http://schemas.openxmlformats.org/officeDocument/2006/relationships/customXml" Target="../ink/ink60.xml"/><Relationship Id="rId43" Type="http://schemas.openxmlformats.org/officeDocument/2006/relationships/customXml" Target="../ink/ink68.xml"/><Relationship Id="rId48" Type="http://schemas.openxmlformats.org/officeDocument/2006/relationships/image" Target="../media/image410.png"/><Relationship Id="rId64" Type="http://schemas.openxmlformats.org/officeDocument/2006/relationships/image" Target="../media/image490.png"/><Relationship Id="rId69" Type="http://schemas.openxmlformats.org/officeDocument/2006/relationships/customXml" Target="../ink/ink81.xml"/><Relationship Id="rId113" Type="http://schemas.openxmlformats.org/officeDocument/2006/relationships/customXml" Target="../ink/ink103.xml"/><Relationship Id="rId118" Type="http://schemas.openxmlformats.org/officeDocument/2006/relationships/image" Target="../media/image76.png"/><Relationship Id="rId80" Type="http://schemas.openxmlformats.org/officeDocument/2006/relationships/image" Target="../media/image57.png"/><Relationship Id="rId85" Type="http://schemas.openxmlformats.org/officeDocument/2006/relationships/customXml" Target="../ink/ink89.xml"/><Relationship Id="rId12" Type="http://schemas.openxmlformats.org/officeDocument/2006/relationships/image" Target="../media/image2310.png"/><Relationship Id="rId17" Type="http://schemas.openxmlformats.org/officeDocument/2006/relationships/customXml" Target="../ink/ink55.xml"/><Relationship Id="rId33" Type="http://schemas.openxmlformats.org/officeDocument/2006/relationships/customXml" Target="../ink/ink63.xml"/><Relationship Id="rId38" Type="http://schemas.openxmlformats.org/officeDocument/2006/relationships/image" Target="../media/image360.png"/><Relationship Id="rId59" Type="http://schemas.openxmlformats.org/officeDocument/2006/relationships/customXml" Target="../ink/ink76.xml"/><Relationship Id="rId103" Type="http://schemas.openxmlformats.org/officeDocument/2006/relationships/customXml" Target="../ink/ink98.xml"/><Relationship Id="rId108" Type="http://schemas.openxmlformats.org/officeDocument/2006/relationships/image" Target="../media/image71.png"/><Relationship Id="rId124" Type="http://schemas.openxmlformats.org/officeDocument/2006/relationships/image" Target="../media/image79.png"/><Relationship Id="rId54" Type="http://schemas.openxmlformats.org/officeDocument/2006/relationships/image" Target="../media/image440.png"/><Relationship Id="rId70" Type="http://schemas.openxmlformats.org/officeDocument/2006/relationships/image" Target="../media/image52.png"/><Relationship Id="rId75" Type="http://schemas.openxmlformats.org/officeDocument/2006/relationships/customXml" Target="../ink/ink84.xml"/><Relationship Id="rId91" Type="http://schemas.openxmlformats.org/officeDocument/2006/relationships/customXml" Target="../ink/ink92.xml"/><Relationship Id="rId9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23" Type="http://schemas.openxmlformats.org/officeDocument/2006/relationships/customXml" Target="../ink/ink58.xml"/><Relationship Id="rId28" Type="http://schemas.openxmlformats.org/officeDocument/2006/relationships/image" Target="../media/image310.png"/><Relationship Id="rId49" Type="http://schemas.openxmlformats.org/officeDocument/2006/relationships/customXml" Target="../ink/ink71.xml"/><Relationship Id="rId114" Type="http://schemas.openxmlformats.org/officeDocument/2006/relationships/image" Target="../media/image74.png"/><Relationship Id="rId119" Type="http://schemas.openxmlformats.org/officeDocument/2006/relationships/customXml" Target="../ink/ink106.xml"/><Relationship Id="rId44" Type="http://schemas.openxmlformats.org/officeDocument/2006/relationships/image" Target="../media/image390.png"/><Relationship Id="rId60" Type="http://schemas.openxmlformats.org/officeDocument/2006/relationships/image" Target="../media/image470.png"/><Relationship Id="rId65" Type="http://schemas.openxmlformats.org/officeDocument/2006/relationships/customXml" Target="../ink/ink79.xml"/><Relationship Id="rId81" Type="http://schemas.openxmlformats.org/officeDocument/2006/relationships/customXml" Target="../ink/ink87.xml"/><Relationship Id="rId86" Type="http://schemas.openxmlformats.org/officeDocument/2006/relationships/image" Target="../media/image60.png"/><Relationship Id="rId4" Type="http://schemas.openxmlformats.org/officeDocument/2006/relationships/image" Target="../media/image190.png"/><Relationship Id="rId9" Type="http://schemas.openxmlformats.org/officeDocument/2006/relationships/customXml" Target="../ink/ink51.xml"/><Relationship Id="rId13" Type="http://schemas.openxmlformats.org/officeDocument/2006/relationships/customXml" Target="../ink/ink53.xml"/><Relationship Id="rId18" Type="http://schemas.openxmlformats.org/officeDocument/2006/relationships/image" Target="../media/image260.png"/><Relationship Id="rId39" Type="http://schemas.openxmlformats.org/officeDocument/2006/relationships/customXml" Target="../ink/ink66.xml"/><Relationship Id="rId109" Type="http://schemas.openxmlformats.org/officeDocument/2006/relationships/customXml" Target="../ink/ink101.xml"/><Relationship Id="rId34" Type="http://schemas.openxmlformats.org/officeDocument/2006/relationships/image" Target="../media/image340.png"/><Relationship Id="rId50" Type="http://schemas.openxmlformats.org/officeDocument/2006/relationships/image" Target="../media/image420.png"/><Relationship Id="rId55" Type="http://schemas.openxmlformats.org/officeDocument/2006/relationships/customXml" Target="../ink/ink74.xml"/><Relationship Id="rId76" Type="http://schemas.openxmlformats.org/officeDocument/2006/relationships/image" Target="../media/image55.png"/><Relationship Id="rId97" Type="http://schemas.openxmlformats.org/officeDocument/2006/relationships/customXml" Target="../ink/ink95.xml"/><Relationship Id="rId104" Type="http://schemas.openxmlformats.org/officeDocument/2006/relationships/image" Target="../media/image69.png"/><Relationship Id="rId120" Type="http://schemas.openxmlformats.org/officeDocument/2006/relationships/image" Target="../media/image77.png"/><Relationship Id="rId7" Type="http://schemas.openxmlformats.org/officeDocument/2006/relationships/customXml" Target="../ink/ink50.xml"/><Relationship Id="rId71" Type="http://schemas.openxmlformats.org/officeDocument/2006/relationships/customXml" Target="../ink/ink82.xml"/><Relationship Id="rId92" Type="http://schemas.openxmlformats.org/officeDocument/2006/relationships/image" Target="../media/image63.png"/><Relationship Id="rId2" Type="http://schemas.openxmlformats.org/officeDocument/2006/relationships/image" Target="../media/image49.png"/><Relationship Id="rId29" Type="http://schemas.openxmlformats.org/officeDocument/2006/relationships/customXml" Target="../ink/ink61.xml"/><Relationship Id="rId24" Type="http://schemas.openxmlformats.org/officeDocument/2006/relationships/image" Target="../media/image290.png"/><Relationship Id="rId40" Type="http://schemas.openxmlformats.org/officeDocument/2006/relationships/image" Target="../media/image370.png"/><Relationship Id="rId45" Type="http://schemas.openxmlformats.org/officeDocument/2006/relationships/customXml" Target="../ink/ink69.xml"/><Relationship Id="rId66" Type="http://schemas.openxmlformats.org/officeDocument/2006/relationships/image" Target="../media/image50.png"/><Relationship Id="rId87" Type="http://schemas.openxmlformats.org/officeDocument/2006/relationships/customXml" Target="../ink/ink90.xml"/><Relationship Id="rId110" Type="http://schemas.openxmlformats.org/officeDocument/2006/relationships/image" Target="../media/image72.png"/><Relationship Id="rId115" Type="http://schemas.openxmlformats.org/officeDocument/2006/relationships/customXml" Target="../ink/ink104.xml"/><Relationship Id="rId61" Type="http://schemas.openxmlformats.org/officeDocument/2006/relationships/customXml" Target="../ink/ink77.xml"/><Relationship Id="rId82" Type="http://schemas.openxmlformats.org/officeDocument/2006/relationships/image" Target="../media/image58.png"/><Relationship Id="rId19" Type="http://schemas.openxmlformats.org/officeDocument/2006/relationships/customXml" Target="../ink/ink56.xml"/><Relationship Id="rId14" Type="http://schemas.openxmlformats.org/officeDocument/2006/relationships/image" Target="../media/image246.png"/><Relationship Id="rId30" Type="http://schemas.openxmlformats.org/officeDocument/2006/relationships/image" Target="../media/image320.png"/><Relationship Id="rId35" Type="http://schemas.openxmlformats.org/officeDocument/2006/relationships/customXml" Target="../ink/ink64.xml"/><Relationship Id="rId56" Type="http://schemas.openxmlformats.org/officeDocument/2006/relationships/image" Target="../media/image450.png"/><Relationship Id="rId77" Type="http://schemas.openxmlformats.org/officeDocument/2006/relationships/customXml" Target="../ink/ink85.xml"/><Relationship Id="rId100" Type="http://schemas.openxmlformats.org/officeDocument/2006/relationships/image" Target="../media/image67.png"/><Relationship Id="rId105" Type="http://schemas.openxmlformats.org/officeDocument/2006/relationships/customXml" Target="../ink/ink99.xml"/><Relationship Id="rId8" Type="http://schemas.openxmlformats.org/officeDocument/2006/relationships/image" Target="../media/image210.png"/><Relationship Id="rId51" Type="http://schemas.openxmlformats.org/officeDocument/2006/relationships/customXml" Target="../ink/ink72.xml"/><Relationship Id="rId72" Type="http://schemas.openxmlformats.org/officeDocument/2006/relationships/image" Target="../media/image53.png"/><Relationship Id="rId93" Type="http://schemas.openxmlformats.org/officeDocument/2006/relationships/customXml" Target="../ink/ink93.xml"/><Relationship Id="rId98" Type="http://schemas.openxmlformats.org/officeDocument/2006/relationships/image" Target="../media/image66.png"/><Relationship Id="rId121" Type="http://schemas.openxmlformats.org/officeDocument/2006/relationships/customXml" Target="../ink/ink107.xml"/><Relationship Id="rId3" Type="http://schemas.openxmlformats.org/officeDocument/2006/relationships/customXml" Target="../ink/ink48.xml"/><Relationship Id="rId25" Type="http://schemas.openxmlformats.org/officeDocument/2006/relationships/customXml" Target="../ink/ink59.xml"/><Relationship Id="rId46" Type="http://schemas.openxmlformats.org/officeDocument/2006/relationships/image" Target="../media/image400.png"/><Relationship Id="rId67" Type="http://schemas.openxmlformats.org/officeDocument/2006/relationships/customXml" Target="../ink/ink80.xml"/><Relationship Id="rId116" Type="http://schemas.openxmlformats.org/officeDocument/2006/relationships/image" Target="../media/image75.png"/><Relationship Id="rId20" Type="http://schemas.openxmlformats.org/officeDocument/2006/relationships/image" Target="../media/image270.png"/><Relationship Id="rId41" Type="http://schemas.openxmlformats.org/officeDocument/2006/relationships/customXml" Target="../ink/ink67.xml"/><Relationship Id="rId62" Type="http://schemas.openxmlformats.org/officeDocument/2006/relationships/image" Target="../media/image480.png"/><Relationship Id="rId83" Type="http://schemas.openxmlformats.org/officeDocument/2006/relationships/customXml" Target="../ink/ink88.xml"/><Relationship Id="rId88" Type="http://schemas.openxmlformats.org/officeDocument/2006/relationships/image" Target="../media/image61.png"/><Relationship Id="rId111" Type="http://schemas.openxmlformats.org/officeDocument/2006/relationships/customXml" Target="../ink/ink102.xml"/><Relationship Id="rId15" Type="http://schemas.openxmlformats.org/officeDocument/2006/relationships/customXml" Target="../ink/ink54.xml"/><Relationship Id="rId36" Type="http://schemas.openxmlformats.org/officeDocument/2006/relationships/image" Target="../media/image350.png"/><Relationship Id="rId57" Type="http://schemas.openxmlformats.org/officeDocument/2006/relationships/customXml" Target="../ink/ink75.xml"/><Relationship Id="rId106" Type="http://schemas.openxmlformats.org/officeDocument/2006/relationships/image" Target="../media/image70.png"/><Relationship Id="rId10" Type="http://schemas.openxmlformats.org/officeDocument/2006/relationships/image" Target="../media/image220.png"/><Relationship Id="rId31" Type="http://schemas.openxmlformats.org/officeDocument/2006/relationships/customXml" Target="../ink/ink62.xml"/><Relationship Id="rId52" Type="http://schemas.openxmlformats.org/officeDocument/2006/relationships/image" Target="../media/image430.png"/><Relationship Id="rId73" Type="http://schemas.openxmlformats.org/officeDocument/2006/relationships/customXml" Target="../ink/ink83.xml"/><Relationship Id="rId78" Type="http://schemas.openxmlformats.org/officeDocument/2006/relationships/image" Target="../media/image56.png"/><Relationship Id="rId94" Type="http://schemas.openxmlformats.org/officeDocument/2006/relationships/image" Target="../media/image64.png"/><Relationship Id="rId99" Type="http://schemas.openxmlformats.org/officeDocument/2006/relationships/customXml" Target="../ink/ink96.xml"/><Relationship Id="rId101" Type="http://schemas.openxmlformats.org/officeDocument/2006/relationships/customXml" Target="../ink/ink97.xml"/><Relationship Id="rId122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4.xml"/><Relationship Id="rId18" Type="http://schemas.openxmlformats.org/officeDocument/2006/relationships/image" Target="../media/image88.png"/><Relationship Id="rId26" Type="http://schemas.openxmlformats.org/officeDocument/2006/relationships/image" Target="../media/image92.png"/><Relationship Id="rId39" Type="http://schemas.openxmlformats.org/officeDocument/2006/relationships/customXml" Target="../ink/ink127.xml"/><Relationship Id="rId21" Type="http://schemas.openxmlformats.org/officeDocument/2006/relationships/customXml" Target="../ink/ink118.xml"/><Relationship Id="rId34" Type="http://schemas.openxmlformats.org/officeDocument/2006/relationships/image" Target="../media/image96.png"/><Relationship Id="rId42" Type="http://schemas.openxmlformats.org/officeDocument/2006/relationships/image" Target="../media/image100.png"/><Relationship Id="rId47" Type="http://schemas.openxmlformats.org/officeDocument/2006/relationships/customXml" Target="../ink/ink131.xml"/><Relationship Id="rId7" Type="http://schemas.openxmlformats.org/officeDocument/2006/relationships/customXml" Target="../ink/ink111.xml"/><Relationship Id="rId2" Type="http://schemas.openxmlformats.org/officeDocument/2006/relationships/image" Target="../media/image80.png"/><Relationship Id="rId16" Type="http://schemas.openxmlformats.org/officeDocument/2006/relationships/image" Target="../media/image87.png"/><Relationship Id="rId29" Type="http://schemas.openxmlformats.org/officeDocument/2006/relationships/customXml" Target="../ink/ink1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customXml" Target="../ink/ink113.xml"/><Relationship Id="rId24" Type="http://schemas.openxmlformats.org/officeDocument/2006/relationships/image" Target="../media/image91.png"/><Relationship Id="rId32" Type="http://schemas.openxmlformats.org/officeDocument/2006/relationships/image" Target="../media/image95.png"/><Relationship Id="rId37" Type="http://schemas.openxmlformats.org/officeDocument/2006/relationships/customXml" Target="../ink/ink126.xml"/><Relationship Id="rId40" Type="http://schemas.openxmlformats.org/officeDocument/2006/relationships/image" Target="../media/image99.png"/><Relationship Id="rId45" Type="http://schemas.openxmlformats.org/officeDocument/2006/relationships/customXml" Target="../ink/ink130.xml"/><Relationship Id="rId5" Type="http://schemas.openxmlformats.org/officeDocument/2006/relationships/customXml" Target="../ink/ink110.xml"/><Relationship Id="rId15" Type="http://schemas.openxmlformats.org/officeDocument/2006/relationships/customXml" Target="../ink/ink115.xml"/><Relationship Id="rId23" Type="http://schemas.openxmlformats.org/officeDocument/2006/relationships/customXml" Target="../ink/ink119.xml"/><Relationship Id="rId28" Type="http://schemas.openxmlformats.org/officeDocument/2006/relationships/image" Target="../media/image93.png"/><Relationship Id="rId36" Type="http://schemas.openxmlformats.org/officeDocument/2006/relationships/image" Target="../media/image97.png"/><Relationship Id="rId10" Type="http://schemas.openxmlformats.org/officeDocument/2006/relationships/image" Target="../media/image84.png"/><Relationship Id="rId19" Type="http://schemas.openxmlformats.org/officeDocument/2006/relationships/customXml" Target="../ink/ink117.xml"/><Relationship Id="rId31" Type="http://schemas.openxmlformats.org/officeDocument/2006/relationships/customXml" Target="../ink/ink123.xml"/><Relationship Id="rId44" Type="http://schemas.openxmlformats.org/officeDocument/2006/relationships/image" Target="../media/image101.png"/><Relationship Id="rId4" Type="http://schemas.openxmlformats.org/officeDocument/2006/relationships/image" Target="../media/image81.png"/><Relationship Id="rId9" Type="http://schemas.openxmlformats.org/officeDocument/2006/relationships/customXml" Target="../ink/ink112.xml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customXml" Target="../ink/ink121.xml"/><Relationship Id="rId30" Type="http://schemas.openxmlformats.org/officeDocument/2006/relationships/image" Target="../media/image94.png"/><Relationship Id="rId35" Type="http://schemas.openxmlformats.org/officeDocument/2006/relationships/customXml" Target="../ink/ink125.xml"/><Relationship Id="rId43" Type="http://schemas.openxmlformats.org/officeDocument/2006/relationships/customXml" Target="../ink/ink129.xml"/><Relationship Id="rId48" Type="http://schemas.openxmlformats.org/officeDocument/2006/relationships/image" Target="../media/image103.png"/><Relationship Id="rId8" Type="http://schemas.openxmlformats.org/officeDocument/2006/relationships/image" Target="../media/image83.png"/><Relationship Id="rId3" Type="http://schemas.openxmlformats.org/officeDocument/2006/relationships/customXml" Target="../ink/ink109.xml"/><Relationship Id="rId12" Type="http://schemas.openxmlformats.org/officeDocument/2006/relationships/image" Target="../media/image85.png"/><Relationship Id="rId17" Type="http://schemas.openxmlformats.org/officeDocument/2006/relationships/customXml" Target="../ink/ink116.xml"/><Relationship Id="rId25" Type="http://schemas.openxmlformats.org/officeDocument/2006/relationships/customXml" Target="../ink/ink120.xml"/><Relationship Id="rId33" Type="http://schemas.openxmlformats.org/officeDocument/2006/relationships/customXml" Target="../ink/ink124.xml"/><Relationship Id="rId38" Type="http://schemas.openxmlformats.org/officeDocument/2006/relationships/image" Target="../media/image98.png"/><Relationship Id="rId46" Type="http://schemas.openxmlformats.org/officeDocument/2006/relationships/image" Target="../media/image102.png"/><Relationship Id="rId20" Type="http://schemas.openxmlformats.org/officeDocument/2006/relationships/image" Target="../media/image89.png"/><Relationship Id="rId41" Type="http://schemas.openxmlformats.org/officeDocument/2006/relationships/customXml" Target="../ink/ink128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.png"/><Relationship Id="rId21" Type="http://schemas.openxmlformats.org/officeDocument/2006/relationships/customXml" Target="../ink/ink141.xml"/><Relationship Id="rId42" Type="http://schemas.openxmlformats.org/officeDocument/2006/relationships/customXml" Target="../ink/ink150.xml"/><Relationship Id="rId47" Type="http://schemas.openxmlformats.org/officeDocument/2006/relationships/image" Target="../media/image149.png"/><Relationship Id="rId63" Type="http://schemas.openxmlformats.org/officeDocument/2006/relationships/image" Target="../media/image157.png"/><Relationship Id="rId68" Type="http://schemas.openxmlformats.org/officeDocument/2006/relationships/customXml" Target="../ink/ink163.xml"/><Relationship Id="rId84" Type="http://schemas.openxmlformats.org/officeDocument/2006/relationships/customXml" Target="../ink/ink171.xml"/><Relationship Id="rId16" Type="http://schemas.openxmlformats.org/officeDocument/2006/relationships/image" Target="../media/image134.png"/><Relationship Id="rId11" Type="http://schemas.openxmlformats.org/officeDocument/2006/relationships/customXml" Target="../ink/ink136.xml"/><Relationship Id="rId32" Type="http://schemas.openxmlformats.org/officeDocument/2006/relationships/customXml" Target="../ink/ink145.xml"/><Relationship Id="rId37" Type="http://schemas.openxmlformats.org/officeDocument/2006/relationships/image" Target="../media/image144.png"/><Relationship Id="rId53" Type="http://schemas.openxmlformats.org/officeDocument/2006/relationships/image" Target="../media/image152.png"/><Relationship Id="rId58" Type="http://schemas.openxmlformats.org/officeDocument/2006/relationships/customXml" Target="../ink/ink158.xml"/><Relationship Id="rId74" Type="http://schemas.openxmlformats.org/officeDocument/2006/relationships/customXml" Target="../ink/ink166.xml"/><Relationship Id="rId79" Type="http://schemas.openxmlformats.org/officeDocument/2006/relationships/image" Target="../media/image112.png"/><Relationship Id="rId5" Type="http://schemas.openxmlformats.org/officeDocument/2006/relationships/customXml" Target="../ink/ink133.xml"/><Relationship Id="rId19" Type="http://schemas.openxmlformats.org/officeDocument/2006/relationships/customXml" Target="../ink/ink140.xml"/><Relationship Id="rId14" Type="http://schemas.openxmlformats.org/officeDocument/2006/relationships/image" Target="../media/image133.png"/><Relationship Id="rId22" Type="http://schemas.openxmlformats.org/officeDocument/2006/relationships/image" Target="../media/image137.png"/><Relationship Id="rId27" Type="http://schemas.microsoft.com/office/2007/relationships/hdphoto" Target="../media/hdphoto1.wdp"/><Relationship Id="rId30" Type="http://schemas.openxmlformats.org/officeDocument/2006/relationships/customXml" Target="../ink/ink144.xml"/><Relationship Id="rId35" Type="http://schemas.openxmlformats.org/officeDocument/2006/relationships/image" Target="../media/image143.png"/><Relationship Id="rId43" Type="http://schemas.openxmlformats.org/officeDocument/2006/relationships/image" Target="../media/image147.png"/><Relationship Id="rId48" Type="http://schemas.openxmlformats.org/officeDocument/2006/relationships/customXml" Target="../ink/ink153.xml"/><Relationship Id="rId56" Type="http://schemas.openxmlformats.org/officeDocument/2006/relationships/customXml" Target="../ink/ink157.xml"/><Relationship Id="rId64" Type="http://schemas.openxmlformats.org/officeDocument/2006/relationships/customXml" Target="../ink/ink161.xml"/><Relationship Id="rId69" Type="http://schemas.openxmlformats.org/officeDocument/2006/relationships/image" Target="../media/image107.png"/><Relationship Id="rId77" Type="http://schemas.openxmlformats.org/officeDocument/2006/relationships/image" Target="../media/image111.png"/><Relationship Id="rId8" Type="http://schemas.openxmlformats.org/officeDocument/2006/relationships/image" Target="../media/image130.png"/><Relationship Id="rId51" Type="http://schemas.openxmlformats.org/officeDocument/2006/relationships/image" Target="../media/image151.png"/><Relationship Id="rId72" Type="http://schemas.openxmlformats.org/officeDocument/2006/relationships/customXml" Target="../ink/ink165.xml"/><Relationship Id="rId80" Type="http://schemas.openxmlformats.org/officeDocument/2006/relationships/customXml" Target="../ink/ink169.xml"/><Relationship Id="rId85" Type="http://schemas.openxmlformats.org/officeDocument/2006/relationships/image" Target="../media/image115.png"/><Relationship Id="rId3" Type="http://schemas.openxmlformats.org/officeDocument/2006/relationships/customXml" Target="../ink/ink132.xml"/><Relationship Id="rId12" Type="http://schemas.openxmlformats.org/officeDocument/2006/relationships/image" Target="../media/image132.png"/><Relationship Id="rId17" Type="http://schemas.openxmlformats.org/officeDocument/2006/relationships/customXml" Target="../ink/ink139.xml"/><Relationship Id="rId25" Type="http://schemas.openxmlformats.org/officeDocument/2006/relationships/image" Target="../media/image105.png"/><Relationship Id="rId33" Type="http://schemas.openxmlformats.org/officeDocument/2006/relationships/image" Target="../media/image142.png"/><Relationship Id="rId38" Type="http://schemas.openxmlformats.org/officeDocument/2006/relationships/customXml" Target="../ink/ink148.xml"/><Relationship Id="rId46" Type="http://schemas.openxmlformats.org/officeDocument/2006/relationships/customXml" Target="../ink/ink152.xml"/><Relationship Id="rId59" Type="http://schemas.openxmlformats.org/officeDocument/2006/relationships/image" Target="../media/image155.png"/><Relationship Id="rId67" Type="http://schemas.openxmlformats.org/officeDocument/2006/relationships/image" Target="../media/image159.png"/><Relationship Id="rId20" Type="http://schemas.openxmlformats.org/officeDocument/2006/relationships/image" Target="../media/image136.png"/><Relationship Id="rId41" Type="http://schemas.openxmlformats.org/officeDocument/2006/relationships/image" Target="../media/image146.png"/><Relationship Id="rId54" Type="http://schemas.openxmlformats.org/officeDocument/2006/relationships/customXml" Target="../ink/ink156.xml"/><Relationship Id="rId62" Type="http://schemas.openxmlformats.org/officeDocument/2006/relationships/customXml" Target="../ink/ink160.xml"/><Relationship Id="rId70" Type="http://schemas.openxmlformats.org/officeDocument/2006/relationships/customXml" Target="../ink/ink164.xml"/><Relationship Id="rId75" Type="http://schemas.openxmlformats.org/officeDocument/2006/relationships/image" Target="../media/image110.png"/><Relationship Id="rId83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5" Type="http://schemas.openxmlformats.org/officeDocument/2006/relationships/customXml" Target="../ink/ink138.xml"/><Relationship Id="rId23" Type="http://schemas.openxmlformats.org/officeDocument/2006/relationships/customXml" Target="../ink/ink142.xml"/><Relationship Id="rId28" Type="http://schemas.openxmlformats.org/officeDocument/2006/relationships/customXml" Target="../ink/ink143.xml"/><Relationship Id="rId36" Type="http://schemas.openxmlformats.org/officeDocument/2006/relationships/customXml" Target="../ink/ink147.xml"/><Relationship Id="rId49" Type="http://schemas.openxmlformats.org/officeDocument/2006/relationships/image" Target="../media/image150.png"/><Relationship Id="rId57" Type="http://schemas.openxmlformats.org/officeDocument/2006/relationships/image" Target="../media/image154.png"/><Relationship Id="rId10" Type="http://schemas.openxmlformats.org/officeDocument/2006/relationships/image" Target="../media/image131.png"/><Relationship Id="rId31" Type="http://schemas.openxmlformats.org/officeDocument/2006/relationships/image" Target="../media/image141.png"/><Relationship Id="rId44" Type="http://schemas.openxmlformats.org/officeDocument/2006/relationships/customXml" Target="../ink/ink151.xml"/><Relationship Id="rId52" Type="http://schemas.openxmlformats.org/officeDocument/2006/relationships/customXml" Target="../ink/ink155.xml"/><Relationship Id="rId60" Type="http://schemas.openxmlformats.org/officeDocument/2006/relationships/customXml" Target="../ink/ink159.xml"/><Relationship Id="rId65" Type="http://schemas.openxmlformats.org/officeDocument/2006/relationships/image" Target="../media/image158.png"/><Relationship Id="rId73" Type="http://schemas.openxmlformats.org/officeDocument/2006/relationships/image" Target="../media/image109.png"/><Relationship Id="rId78" Type="http://schemas.openxmlformats.org/officeDocument/2006/relationships/customXml" Target="../ink/ink168.xml"/><Relationship Id="rId81" Type="http://schemas.openxmlformats.org/officeDocument/2006/relationships/image" Target="../media/image113.png"/><Relationship Id="rId86" Type="http://schemas.openxmlformats.org/officeDocument/2006/relationships/customXml" Target="../ink/ink172.xml"/><Relationship Id="rId4" Type="http://schemas.openxmlformats.org/officeDocument/2006/relationships/image" Target="../media/image128.png"/><Relationship Id="rId9" Type="http://schemas.openxmlformats.org/officeDocument/2006/relationships/customXml" Target="../ink/ink135.xml"/><Relationship Id="rId13" Type="http://schemas.openxmlformats.org/officeDocument/2006/relationships/customXml" Target="../ink/ink137.xml"/><Relationship Id="rId18" Type="http://schemas.openxmlformats.org/officeDocument/2006/relationships/image" Target="../media/image135.png"/><Relationship Id="rId39" Type="http://schemas.openxmlformats.org/officeDocument/2006/relationships/image" Target="../media/image145.png"/><Relationship Id="rId34" Type="http://schemas.openxmlformats.org/officeDocument/2006/relationships/customXml" Target="../ink/ink146.xml"/><Relationship Id="rId50" Type="http://schemas.openxmlformats.org/officeDocument/2006/relationships/customXml" Target="../ink/ink154.xml"/><Relationship Id="rId55" Type="http://schemas.openxmlformats.org/officeDocument/2006/relationships/image" Target="../media/image153.png"/><Relationship Id="rId76" Type="http://schemas.openxmlformats.org/officeDocument/2006/relationships/customXml" Target="../ink/ink167.xml"/><Relationship Id="rId7" Type="http://schemas.openxmlformats.org/officeDocument/2006/relationships/customXml" Target="../ink/ink134.xml"/><Relationship Id="rId71" Type="http://schemas.openxmlformats.org/officeDocument/2006/relationships/image" Target="../media/image108.png"/><Relationship Id="rId2" Type="http://schemas.openxmlformats.org/officeDocument/2006/relationships/image" Target="../media/image104.png"/><Relationship Id="rId29" Type="http://schemas.openxmlformats.org/officeDocument/2006/relationships/image" Target="../media/image140.png"/><Relationship Id="rId24" Type="http://schemas.openxmlformats.org/officeDocument/2006/relationships/image" Target="../media/image138.png"/><Relationship Id="rId40" Type="http://schemas.openxmlformats.org/officeDocument/2006/relationships/customXml" Target="../ink/ink149.xml"/><Relationship Id="rId45" Type="http://schemas.openxmlformats.org/officeDocument/2006/relationships/image" Target="../media/image148.png"/><Relationship Id="rId66" Type="http://schemas.openxmlformats.org/officeDocument/2006/relationships/customXml" Target="../ink/ink162.xml"/><Relationship Id="rId87" Type="http://schemas.openxmlformats.org/officeDocument/2006/relationships/image" Target="../media/image116.png"/><Relationship Id="rId61" Type="http://schemas.openxmlformats.org/officeDocument/2006/relationships/image" Target="../media/image156.png"/><Relationship Id="rId82" Type="http://schemas.openxmlformats.org/officeDocument/2006/relationships/customXml" Target="../ink/ink17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8.xml"/><Relationship Id="rId18" Type="http://schemas.openxmlformats.org/officeDocument/2006/relationships/image" Target="../media/image125.png"/><Relationship Id="rId26" Type="http://schemas.openxmlformats.org/officeDocument/2006/relationships/image" Target="../media/image160.png"/><Relationship Id="rId39" Type="http://schemas.openxmlformats.org/officeDocument/2006/relationships/customXml" Target="../ink/ink191.xml"/><Relationship Id="rId21" Type="http://schemas.openxmlformats.org/officeDocument/2006/relationships/customXml" Target="../ink/ink182.xml"/><Relationship Id="rId34" Type="http://schemas.openxmlformats.org/officeDocument/2006/relationships/image" Target="../media/image164.png"/><Relationship Id="rId42" Type="http://schemas.openxmlformats.org/officeDocument/2006/relationships/image" Target="../media/image168.png"/><Relationship Id="rId7" Type="http://schemas.openxmlformats.org/officeDocument/2006/relationships/customXml" Target="../ink/ink175.xml"/><Relationship Id="rId2" Type="http://schemas.openxmlformats.org/officeDocument/2006/relationships/image" Target="../media/image117.png"/><Relationship Id="rId16" Type="http://schemas.openxmlformats.org/officeDocument/2006/relationships/image" Target="../media/image124.png"/><Relationship Id="rId20" Type="http://schemas.openxmlformats.org/officeDocument/2006/relationships/image" Target="../media/image126.png"/><Relationship Id="rId29" Type="http://schemas.openxmlformats.org/officeDocument/2006/relationships/customXml" Target="../ink/ink186.xml"/><Relationship Id="rId41" Type="http://schemas.openxmlformats.org/officeDocument/2006/relationships/customXml" Target="../ink/ink1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customXml" Target="../ink/ink177.xml"/><Relationship Id="rId24" Type="http://schemas.openxmlformats.org/officeDocument/2006/relationships/image" Target="../media/image139.png"/><Relationship Id="rId32" Type="http://schemas.openxmlformats.org/officeDocument/2006/relationships/image" Target="../media/image163.png"/><Relationship Id="rId37" Type="http://schemas.openxmlformats.org/officeDocument/2006/relationships/customXml" Target="../ink/ink190.xml"/><Relationship Id="rId40" Type="http://schemas.openxmlformats.org/officeDocument/2006/relationships/image" Target="../media/image167.png"/><Relationship Id="rId5" Type="http://schemas.openxmlformats.org/officeDocument/2006/relationships/customXml" Target="../ink/ink174.xml"/><Relationship Id="rId15" Type="http://schemas.openxmlformats.org/officeDocument/2006/relationships/customXml" Target="../ink/ink179.xml"/><Relationship Id="rId23" Type="http://schemas.openxmlformats.org/officeDocument/2006/relationships/customXml" Target="../ink/ink183.xml"/><Relationship Id="rId28" Type="http://schemas.openxmlformats.org/officeDocument/2006/relationships/image" Target="../media/image161.png"/><Relationship Id="rId36" Type="http://schemas.openxmlformats.org/officeDocument/2006/relationships/image" Target="../media/image165.png"/><Relationship Id="rId10" Type="http://schemas.openxmlformats.org/officeDocument/2006/relationships/image" Target="../media/image121.png"/><Relationship Id="rId19" Type="http://schemas.openxmlformats.org/officeDocument/2006/relationships/customXml" Target="../ink/ink181.xml"/><Relationship Id="rId31" Type="http://schemas.openxmlformats.org/officeDocument/2006/relationships/customXml" Target="../ink/ink187.xml"/><Relationship Id="rId4" Type="http://schemas.openxmlformats.org/officeDocument/2006/relationships/image" Target="../media/image118.png"/><Relationship Id="rId9" Type="http://schemas.openxmlformats.org/officeDocument/2006/relationships/customXml" Target="../ink/ink176.xml"/><Relationship Id="rId14" Type="http://schemas.openxmlformats.org/officeDocument/2006/relationships/image" Target="../media/image123.png"/><Relationship Id="rId22" Type="http://schemas.openxmlformats.org/officeDocument/2006/relationships/image" Target="../media/image127.png"/><Relationship Id="rId27" Type="http://schemas.openxmlformats.org/officeDocument/2006/relationships/customXml" Target="../ink/ink185.xml"/><Relationship Id="rId30" Type="http://schemas.openxmlformats.org/officeDocument/2006/relationships/image" Target="../media/image162.png"/><Relationship Id="rId35" Type="http://schemas.openxmlformats.org/officeDocument/2006/relationships/customXml" Target="../ink/ink189.xml"/><Relationship Id="rId8" Type="http://schemas.openxmlformats.org/officeDocument/2006/relationships/image" Target="../media/image120.png"/><Relationship Id="rId3" Type="http://schemas.openxmlformats.org/officeDocument/2006/relationships/customXml" Target="../ink/ink173.xml"/><Relationship Id="rId12" Type="http://schemas.openxmlformats.org/officeDocument/2006/relationships/image" Target="../media/image122.png"/><Relationship Id="rId17" Type="http://schemas.openxmlformats.org/officeDocument/2006/relationships/customXml" Target="../ink/ink180.xml"/><Relationship Id="rId25" Type="http://schemas.openxmlformats.org/officeDocument/2006/relationships/customXml" Target="../ink/ink184.xml"/><Relationship Id="rId33" Type="http://schemas.openxmlformats.org/officeDocument/2006/relationships/customXml" Target="../ink/ink188.xml"/><Relationship Id="rId38" Type="http://schemas.openxmlformats.org/officeDocument/2006/relationships/image" Target="../media/image16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8.xml"/><Relationship Id="rId18" Type="http://schemas.openxmlformats.org/officeDocument/2006/relationships/image" Target="../media/image236.png"/><Relationship Id="rId26" Type="http://schemas.openxmlformats.org/officeDocument/2006/relationships/image" Target="../media/image240.png"/><Relationship Id="rId39" Type="http://schemas.openxmlformats.org/officeDocument/2006/relationships/customXml" Target="../ink/ink211.xml"/><Relationship Id="rId21" Type="http://schemas.openxmlformats.org/officeDocument/2006/relationships/customXml" Target="../ink/ink202.xml"/><Relationship Id="rId34" Type="http://schemas.openxmlformats.org/officeDocument/2006/relationships/image" Target="../media/image244.png"/><Relationship Id="rId42" Type="http://schemas.openxmlformats.org/officeDocument/2006/relationships/image" Target="../media/image172.png"/><Relationship Id="rId47" Type="http://schemas.openxmlformats.org/officeDocument/2006/relationships/customXml" Target="../ink/ink215.xml"/><Relationship Id="rId50" Type="http://schemas.openxmlformats.org/officeDocument/2006/relationships/image" Target="../media/image176.png"/><Relationship Id="rId55" Type="http://schemas.openxmlformats.org/officeDocument/2006/relationships/customXml" Target="../ink/ink219.xml"/><Relationship Id="rId7" Type="http://schemas.openxmlformats.org/officeDocument/2006/relationships/customXml" Target="../ink/ink195.xml"/><Relationship Id="rId2" Type="http://schemas.openxmlformats.org/officeDocument/2006/relationships/image" Target="../media/image169.png"/><Relationship Id="rId16" Type="http://schemas.openxmlformats.org/officeDocument/2006/relationships/image" Target="../media/image235.png"/><Relationship Id="rId29" Type="http://schemas.openxmlformats.org/officeDocument/2006/relationships/customXml" Target="../ink/ink206.xml"/><Relationship Id="rId11" Type="http://schemas.openxmlformats.org/officeDocument/2006/relationships/customXml" Target="../ink/ink197.xml"/><Relationship Id="rId24" Type="http://schemas.openxmlformats.org/officeDocument/2006/relationships/image" Target="../media/image239.png"/><Relationship Id="rId32" Type="http://schemas.openxmlformats.org/officeDocument/2006/relationships/image" Target="../media/image243.png"/><Relationship Id="rId37" Type="http://schemas.openxmlformats.org/officeDocument/2006/relationships/customXml" Target="../ink/ink210.xml"/><Relationship Id="rId40" Type="http://schemas.openxmlformats.org/officeDocument/2006/relationships/image" Target="../media/image171.png"/><Relationship Id="rId45" Type="http://schemas.openxmlformats.org/officeDocument/2006/relationships/customXml" Target="../ink/ink214.xml"/><Relationship Id="rId53" Type="http://schemas.openxmlformats.org/officeDocument/2006/relationships/customXml" Target="../ink/ink218.xml"/><Relationship Id="rId5" Type="http://schemas.openxmlformats.org/officeDocument/2006/relationships/customXml" Target="../ink/ink194.xml"/><Relationship Id="rId10" Type="http://schemas.openxmlformats.org/officeDocument/2006/relationships/image" Target="../media/image232.png"/><Relationship Id="rId19" Type="http://schemas.openxmlformats.org/officeDocument/2006/relationships/customXml" Target="../ink/ink201.xml"/><Relationship Id="rId31" Type="http://schemas.openxmlformats.org/officeDocument/2006/relationships/customXml" Target="../ink/ink207.xml"/><Relationship Id="rId44" Type="http://schemas.openxmlformats.org/officeDocument/2006/relationships/image" Target="../media/image173.png"/><Relationship Id="rId52" Type="http://schemas.openxmlformats.org/officeDocument/2006/relationships/image" Target="../media/image177.png"/><Relationship Id="rId4" Type="http://schemas.openxmlformats.org/officeDocument/2006/relationships/image" Target="../media/image229.png"/><Relationship Id="rId9" Type="http://schemas.openxmlformats.org/officeDocument/2006/relationships/customXml" Target="../ink/ink196.xml"/><Relationship Id="rId14" Type="http://schemas.openxmlformats.org/officeDocument/2006/relationships/image" Target="../media/image234.png"/><Relationship Id="rId22" Type="http://schemas.openxmlformats.org/officeDocument/2006/relationships/image" Target="../media/image238.png"/><Relationship Id="rId27" Type="http://schemas.openxmlformats.org/officeDocument/2006/relationships/customXml" Target="../ink/ink205.xml"/><Relationship Id="rId30" Type="http://schemas.openxmlformats.org/officeDocument/2006/relationships/image" Target="../media/image242.png"/><Relationship Id="rId35" Type="http://schemas.openxmlformats.org/officeDocument/2006/relationships/customXml" Target="../ink/ink209.xml"/><Relationship Id="rId43" Type="http://schemas.openxmlformats.org/officeDocument/2006/relationships/customXml" Target="../ink/ink213.xml"/><Relationship Id="rId48" Type="http://schemas.openxmlformats.org/officeDocument/2006/relationships/image" Target="../media/image175.png"/><Relationship Id="rId56" Type="http://schemas.openxmlformats.org/officeDocument/2006/relationships/image" Target="../media/image179.png"/><Relationship Id="rId8" Type="http://schemas.openxmlformats.org/officeDocument/2006/relationships/image" Target="../media/image231.png"/><Relationship Id="rId51" Type="http://schemas.openxmlformats.org/officeDocument/2006/relationships/customXml" Target="../ink/ink217.xml"/><Relationship Id="rId3" Type="http://schemas.openxmlformats.org/officeDocument/2006/relationships/customXml" Target="../ink/ink193.xml"/><Relationship Id="rId12" Type="http://schemas.openxmlformats.org/officeDocument/2006/relationships/image" Target="../media/image233.png"/><Relationship Id="rId17" Type="http://schemas.openxmlformats.org/officeDocument/2006/relationships/customXml" Target="../ink/ink200.xml"/><Relationship Id="rId25" Type="http://schemas.openxmlformats.org/officeDocument/2006/relationships/customXml" Target="../ink/ink204.xml"/><Relationship Id="rId33" Type="http://schemas.openxmlformats.org/officeDocument/2006/relationships/customXml" Target="../ink/ink208.xml"/><Relationship Id="rId38" Type="http://schemas.openxmlformats.org/officeDocument/2006/relationships/image" Target="../media/image170.png"/><Relationship Id="rId46" Type="http://schemas.openxmlformats.org/officeDocument/2006/relationships/image" Target="../media/image174.png"/><Relationship Id="rId20" Type="http://schemas.openxmlformats.org/officeDocument/2006/relationships/image" Target="../media/image237.png"/><Relationship Id="rId41" Type="http://schemas.openxmlformats.org/officeDocument/2006/relationships/customXml" Target="../ink/ink212.xml"/><Relationship Id="rId54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5" Type="http://schemas.openxmlformats.org/officeDocument/2006/relationships/customXml" Target="../ink/ink199.xml"/><Relationship Id="rId23" Type="http://schemas.openxmlformats.org/officeDocument/2006/relationships/customXml" Target="../ink/ink203.xml"/><Relationship Id="rId28" Type="http://schemas.openxmlformats.org/officeDocument/2006/relationships/image" Target="../media/image241.png"/><Relationship Id="rId36" Type="http://schemas.openxmlformats.org/officeDocument/2006/relationships/image" Target="../media/image245.png"/><Relationship Id="rId49" Type="http://schemas.openxmlformats.org/officeDocument/2006/relationships/customXml" Target="../ink/ink2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80664E-10B0-043B-AAE7-9DE9850B2961}"/>
              </a:ext>
            </a:extLst>
          </p:cNvPr>
          <p:cNvSpPr txBox="1"/>
          <p:nvPr/>
        </p:nvSpPr>
        <p:spPr>
          <a:xfrm>
            <a:off x="2838763" y="1329820"/>
            <a:ext cx="6097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https://www.figma.com/proto/n5YkgShsxpZHGeIE59caZm/Mike-Rustell---UI?node-id=519-4404&amp;t=3IYJ0AN9rvhtO6ls-0&amp;scaling=min-zoom&amp;page-id=0%3A1&amp;starting-point-node-id=519%3A4404&amp;show-proto-sidebar=1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50C44-169C-E0E1-3369-22BAA9DA598F}"/>
              </a:ext>
            </a:extLst>
          </p:cNvPr>
          <p:cNvSpPr txBox="1"/>
          <p:nvPr/>
        </p:nvSpPr>
        <p:spPr>
          <a:xfrm>
            <a:off x="2923082" y="3949908"/>
            <a:ext cx="571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will need the ability to update all text and ideally run this from </a:t>
            </a:r>
          </a:p>
        </p:txBody>
      </p:sp>
    </p:spTree>
    <p:extLst>
      <p:ext uri="{BB962C8B-B14F-4D97-AF65-F5344CB8AC3E}">
        <p14:creationId xmlns:p14="http://schemas.microsoft.com/office/powerpoint/2010/main" val="385150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7350A-E480-D6D0-B606-5729012C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2658B-79E1-81CC-073B-716BAA52B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DB9A2-3C42-DF33-D260-6F722F63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58" y="-45075"/>
            <a:ext cx="10168728" cy="688507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0C02D2-F64D-C07F-7CEA-DB3D845430A0}"/>
              </a:ext>
            </a:extLst>
          </p:cNvPr>
          <p:cNvGrpSpPr/>
          <p:nvPr/>
        </p:nvGrpSpPr>
        <p:grpSpPr>
          <a:xfrm>
            <a:off x="559422" y="4017600"/>
            <a:ext cx="1171440" cy="1543680"/>
            <a:chOff x="559422" y="4017600"/>
            <a:chExt cx="1171440" cy="154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E76201-60FD-5235-18A8-836DBE5937EF}"/>
                    </a:ext>
                  </a:extLst>
                </p14:cNvPr>
                <p14:cNvContentPartPr/>
                <p14:nvPr/>
              </p14:nvContentPartPr>
              <p14:xfrm>
                <a:off x="1431342" y="4017600"/>
                <a:ext cx="299520" cy="27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E76201-60FD-5235-18A8-836DBE5937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22702" y="4008960"/>
                  <a:ext cx="317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6B6F60D-99AC-96A1-A506-CD4B104DA6A1}"/>
                    </a:ext>
                  </a:extLst>
                </p14:cNvPr>
                <p14:cNvContentPartPr/>
                <p14:nvPr/>
              </p14:nvContentPartPr>
              <p14:xfrm>
                <a:off x="559422" y="4150440"/>
                <a:ext cx="537480" cy="396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6B6F60D-99AC-96A1-A506-CD4B104DA6A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0782" y="4141800"/>
                  <a:ext cx="5551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5E0693-F352-F9AE-E660-B024C183535C}"/>
                    </a:ext>
                  </a:extLst>
                </p14:cNvPr>
                <p14:cNvContentPartPr/>
                <p14:nvPr/>
              </p14:nvContentPartPr>
              <p14:xfrm>
                <a:off x="596862" y="4680000"/>
                <a:ext cx="223200" cy="212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5E0693-F352-F9AE-E660-B024C18353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7862" y="4671000"/>
                  <a:ext cx="240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2F59E7-58BF-9DE3-40BF-63195C946CC9}"/>
                    </a:ext>
                  </a:extLst>
                </p14:cNvPr>
                <p14:cNvContentPartPr/>
                <p14:nvPr/>
              </p14:nvContentPartPr>
              <p14:xfrm>
                <a:off x="810702" y="4701960"/>
                <a:ext cx="128880" cy="65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2F59E7-58BF-9DE3-40BF-63195C946C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1702" y="4693320"/>
                  <a:ext cx="146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A1C273-4EF8-51F1-8C8A-C85DCEA74CF9}"/>
                    </a:ext>
                  </a:extLst>
                </p14:cNvPr>
                <p14:cNvContentPartPr/>
                <p14:nvPr/>
              </p14:nvContentPartPr>
              <p14:xfrm>
                <a:off x="858582" y="4671000"/>
                <a:ext cx="62280" cy="92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A1C273-4EF8-51F1-8C8A-C85DCEA74C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9942" y="4662000"/>
                  <a:ext cx="79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AAC07C-0739-C7CB-6B43-BFA9D48DFD6E}"/>
                    </a:ext>
                  </a:extLst>
                </p14:cNvPr>
                <p14:cNvContentPartPr/>
                <p14:nvPr/>
              </p14:nvContentPartPr>
              <p14:xfrm>
                <a:off x="942102" y="4491360"/>
                <a:ext cx="138600" cy="16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AAC07C-0739-C7CB-6B43-BFA9D48DFD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3462" y="4482360"/>
                  <a:ext cx="156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5E8448-C529-DC4E-F7BB-4C27EA56A258}"/>
                    </a:ext>
                  </a:extLst>
                </p14:cNvPr>
                <p14:cNvContentPartPr/>
                <p14:nvPr/>
              </p14:nvContentPartPr>
              <p14:xfrm>
                <a:off x="692982" y="5036040"/>
                <a:ext cx="45360" cy="211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5E8448-C529-DC4E-F7BB-4C27EA56A25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3982" y="5027040"/>
                  <a:ext cx="63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85D40D-959C-7892-71F2-CEC13F5EFD67}"/>
                    </a:ext>
                  </a:extLst>
                </p14:cNvPr>
                <p14:cNvContentPartPr/>
                <p14:nvPr/>
              </p14:nvContentPartPr>
              <p14:xfrm>
                <a:off x="737982" y="5102640"/>
                <a:ext cx="110160" cy="9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85D40D-959C-7892-71F2-CEC13F5EFD6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8982" y="5093640"/>
                  <a:ext cx="127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03D9CF-62A7-8526-AB15-D93AD152268F}"/>
                    </a:ext>
                  </a:extLst>
                </p14:cNvPr>
                <p14:cNvContentPartPr/>
                <p14:nvPr/>
              </p14:nvContentPartPr>
              <p14:xfrm>
                <a:off x="1110942" y="4968000"/>
                <a:ext cx="146160" cy="24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03D9CF-62A7-8526-AB15-D93AD15226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02302" y="4959000"/>
                  <a:ext cx="163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F99486-30E6-3922-0777-1953CEE80B1B}"/>
                    </a:ext>
                  </a:extLst>
                </p14:cNvPr>
                <p14:cNvContentPartPr/>
                <p14:nvPr/>
              </p14:nvContentPartPr>
              <p14:xfrm>
                <a:off x="1291662" y="4955760"/>
                <a:ext cx="59040" cy="55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F99486-30E6-3922-0777-1953CEE80B1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83022" y="4946760"/>
                  <a:ext cx="766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5A6FD9-DBF5-F1F2-F576-0451878E0B77}"/>
                    </a:ext>
                  </a:extLst>
                </p14:cNvPr>
                <p14:cNvContentPartPr/>
                <p14:nvPr/>
              </p14:nvContentPartPr>
              <p14:xfrm>
                <a:off x="944622" y="5289120"/>
                <a:ext cx="512640" cy="272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5A6FD9-DBF5-F1F2-F576-0451878E0B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5622" y="5280120"/>
                  <a:ext cx="53028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3F35E8-DF30-7962-1F5C-C8F7A137E271}"/>
              </a:ext>
            </a:extLst>
          </p:cNvPr>
          <p:cNvGrpSpPr/>
          <p:nvPr/>
        </p:nvGrpSpPr>
        <p:grpSpPr>
          <a:xfrm>
            <a:off x="4306302" y="496375"/>
            <a:ext cx="2639520" cy="239760"/>
            <a:chOff x="4306302" y="496375"/>
            <a:chExt cx="263952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7D1082-0027-3D10-5A5A-0DEEB2777BA7}"/>
                    </a:ext>
                  </a:extLst>
                </p14:cNvPr>
                <p14:cNvContentPartPr/>
                <p14:nvPr/>
              </p14:nvContentPartPr>
              <p14:xfrm>
                <a:off x="4306302" y="532015"/>
                <a:ext cx="361440" cy="14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7D1082-0027-3D10-5A5A-0DEEB2777B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97662" y="523015"/>
                  <a:ext cx="379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CCF82C-47AF-C107-FC5E-C7A7C6A9A162}"/>
                    </a:ext>
                  </a:extLst>
                </p14:cNvPr>
                <p14:cNvContentPartPr/>
                <p14:nvPr/>
              </p14:nvContentPartPr>
              <p14:xfrm>
                <a:off x="4968702" y="511855"/>
                <a:ext cx="495360" cy="221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CCF82C-47AF-C107-FC5E-C7A7C6A9A16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60062" y="502855"/>
                  <a:ext cx="513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EC8FAF-ACD2-F8C0-36B7-F674FEB8D1A8}"/>
                    </a:ext>
                  </a:extLst>
                </p14:cNvPr>
                <p14:cNvContentPartPr/>
                <p14:nvPr/>
              </p14:nvContentPartPr>
              <p14:xfrm>
                <a:off x="5570622" y="497095"/>
                <a:ext cx="379080" cy="229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EC8FAF-ACD2-F8C0-36B7-F674FEB8D1A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61622" y="488095"/>
                  <a:ext cx="3967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7C2134-612D-60C2-39AD-1E30B146C621}"/>
                    </a:ext>
                  </a:extLst>
                </p14:cNvPr>
                <p14:cNvContentPartPr/>
                <p14:nvPr/>
              </p14:nvContentPartPr>
              <p14:xfrm>
                <a:off x="6083262" y="496375"/>
                <a:ext cx="312120" cy="215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7C2134-612D-60C2-39AD-1E30B146C62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74262" y="487375"/>
                  <a:ext cx="329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8B9E6E-A8A6-34AC-630A-543364A1EAFB}"/>
                    </a:ext>
                  </a:extLst>
                </p14:cNvPr>
                <p14:cNvContentPartPr/>
                <p14:nvPr/>
              </p14:nvContentPartPr>
              <p14:xfrm>
                <a:off x="6635502" y="551455"/>
                <a:ext cx="310320" cy="184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8B9E6E-A8A6-34AC-630A-543364A1EAF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26862" y="542815"/>
                  <a:ext cx="3279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0BD71C-BADF-3F26-EB0E-7FA2675E1A38}"/>
              </a:ext>
            </a:extLst>
          </p:cNvPr>
          <p:cNvGrpSpPr/>
          <p:nvPr/>
        </p:nvGrpSpPr>
        <p:grpSpPr>
          <a:xfrm>
            <a:off x="1061452" y="5271546"/>
            <a:ext cx="1430280" cy="934200"/>
            <a:chOff x="1061452" y="5271546"/>
            <a:chExt cx="1430280" cy="93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923DCB-B928-B9CA-D38E-5A6DC6E7042F}"/>
                    </a:ext>
                  </a:extLst>
                </p14:cNvPr>
                <p14:cNvContentPartPr/>
                <p14:nvPr/>
              </p14:nvContentPartPr>
              <p14:xfrm>
                <a:off x="1061452" y="5871666"/>
                <a:ext cx="145080" cy="284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923DCB-B928-B9CA-D38E-5A6DC6E704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2812" y="5863026"/>
                  <a:ext cx="162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78F63E-F1E1-D29D-58A5-B896D2A2AC6F}"/>
                    </a:ext>
                  </a:extLst>
                </p14:cNvPr>
                <p14:cNvContentPartPr/>
                <p14:nvPr/>
              </p14:nvContentPartPr>
              <p14:xfrm>
                <a:off x="1237852" y="5825226"/>
                <a:ext cx="292320" cy="242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78F63E-F1E1-D29D-58A5-B896D2A2AC6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28852" y="5816586"/>
                  <a:ext cx="309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9D2F95-CF12-BFDD-941E-192303167588}"/>
                    </a:ext>
                  </a:extLst>
                </p14:cNvPr>
                <p14:cNvContentPartPr/>
                <p14:nvPr/>
              </p14:nvContentPartPr>
              <p14:xfrm>
                <a:off x="1600012" y="5532906"/>
                <a:ext cx="398520" cy="312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C9D2F95-CF12-BFDD-941E-1923031675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91012" y="5523906"/>
                  <a:ext cx="4161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B03C1C-F24F-813F-5F44-ED2B7F5103D8}"/>
                    </a:ext>
                  </a:extLst>
                </p14:cNvPr>
                <p14:cNvContentPartPr/>
                <p14:nvPr/>
              </p14:nvContentPartPr>
              <p14:xfrm>
                <a:off x="1916812" y="5491506"/>
                <a:ext cx="55440" cy="148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B03C1C-F24F-813F-5F44-ED2B7F5103D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907812" y="5482866"/>
                  <a:ext cx="73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3266B0E-16F2-A164-4B82-0D77E873AB19}"/>
                    </a:ext>
                  </a:extLst>
                </p14:cNvPr>
                <p14:cNvContentPartPr/>
                <p14:nvPr/>
              </p14:nvContentPartPr>
              <p14:xfrm>
                <a:off x="1996372" y="5271546"/>
                <a:ext cx="141480" cy="191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3266B0E-16F2-A164-4B82-0D77E873AB1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987732" y="5262906"/>
                  <a:ext cx="159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3D8E0A-0EF1-C4E8-D80F-0F05DD3C4AB1}"/>
                    </a:ext>
                  </a:extLst>
                </p14:cNvPr>
                <p14:cNvContentPartPr/>
                <p14:nvPr/>
              </p14:nvContentPartPr>
              <p14:xfrm>
                <a:off x="1884412" y="5946546"/>
                <a:ext cx="69840" cy="259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3D8E0A-0EF1-C4E8-D80F-0F05DD3C4AB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75412" y="5937546"/>
                  <a:ext cx="874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086211-CED5-68B8-9A40-3B377639B6E3}"/>
                    </a:ext>
                  </a:extLst>
                </p14:cNvPr>
                <p14:cNvContentPartPr/>
                <p14:nvPr/>
              </p14:nvContentPartPr>
              <p14:xfrm>
                <a:off x="1991332" y="5869866"/>
                <a:ext cx="95760" cy="57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086211-CED5-68B8-9A40-3B377639B6E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82332" y="5861226"/>
                  <a:ext cx="113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EA2AE6-1EF4-7973-117F-A30B8B8EDDE0}"/>
                    </a:ext>
                  </a:extLst>
                </p14:cNvPr>
                <p14:cNvContentPartPr/>
                <p14:nvPr/>
              </p14:nvContentPartPr>
              <p14:xfrm>
                <a:off x="2122732" y="5648826"/>
                <a:ext cx="189720" cy="217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EA2AE6-1EF4-7973-117F-A30B8B8EDDE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13732" y="5640186"/>
                  <a:ext cx="207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E6671C-14A4-3657-DC1C-4BB92BABC694}"/>
                    </a:ext>
                  </a:extLst>
                </p14:cNvPr>
                <p14:cNvContentPartPr/>
                <p14:nvPr/>
              </p14:nvContentPartPr>
              <p14:xfrm>
                <a:off x="2461852" y="5611386"/>
                <a:ext cx="29880" cy="17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8E6671C-14A4-3657-DC1C-4BB92BABC69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53212" y="5602386"/>
                  <a:ext cx="4752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299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FFE440-7E93-E227-8DD8-2A8F70F99E1F}"/>
              </a:ext>
            </a:extLst>
          </p:cNvPr>
          <p:cNvSpPr txBox="1"/>
          <p:nvPr/>
        </p:nvSpPr>
        <p:spPr>
          <a:xfrm>
            <a:off x="1350702" y="1175283"/>
            <a:ext cx="6824730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Introducing the </a:t>
            </a:r>
            <a:r>
              <a:rPr lang="en-GB" dirty="0">
                <a:solidFill>
                  <a:srgbClr val="0F9ED5"/>
                </a:solidFill>
              </a:rPr>
              <a:t>Engineering CoPilot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, a state-of-the-art </a:t>
            </a:r>
            <a:r>
              <a:rPr lang="en-GB" dirty="0">
                <a:solidFill>
                  <a:srgbClr val="0F9ED5"/>
                </a:solidFill>
              </a:rPr>
              <a:t>Generative Engineering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system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designed to </a:t>
            </a:r>
            <a:r>
              <a:rPr lang="en-GB" dirty="0">
                <a:solidFill>
                  <a:srgbClr val="00B0F0"/>
                </a:solidFill>
              </a:rPr>
              <a:t>curate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GB" dirty="0">
                <a:solidFill>
                  <a:srgbClr val="00B0F0"/>
                </a:solidFill>
              </a:rPr>
              <a:t>validate, </a:t>
            </a:r>
            <a:r>
              <a:rPr lang="en-GB" dirty="0">
                <a:solidFill>
                  <a:schemeClr val="bg1"/>
                </a:solidFill>
              </a:rPr>
              <a:t>and</a:t>
            </a:r>
            <a:r>
              <a:rPr lang="en-GB" dirty="0">
                <a:solidFill>
                  <a:srgbClr val="00B0F0"/>
                </a:solidFill>
              </a:rPr>
              <a:t> apply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technical knowledge. It can help you with routine, and not so routine engineering tasks.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Our mission is to give you AI superpowers with the level of </a:t>
            </a:r>
            <a:r>
              <a:rPr lang="en-GB" dirty="0">
                <a:solidFill>
                  <a:srgbClr val="0F9ED5"/>
                </a:solidFill>
              </a:rPr>
              <a:t>transparency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GB" dirty="0">
                <a:solidFill>
                  <a:srgbClr val="0F9ED5"/>
                </a:solidFill>
              </a:rPr>
              <a:t>control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 you need to solve the biggest global challenges. 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Join us to transform the </a:t>
            </a:r>
            <a:r>
              <a:rPr lang="en-GB" dirty="0">
                <a:solidFill>
                  <a:srgbClr val="0F9ED5"/>
                </a:solidFill>
              </a:rPr>
              <a:t>industry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, and then the </a:t>
            </a:r>
            <a:r>
              <a:rPr lang="en-GB" dirty="0">
                <a:solidFill>
                  <a:srgbClr val="0F9ED5"/>
                </a:solidFill>
              </a:rPr>
              <a:t>World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BA02DA-0A0D-65C9-2DD2-464697534A10}"/>
                  </a:ext>
                </a:extLst>
              </p14:cNvPr>
              <p14:cNvContentPartPr/>
              <p14:nvPr/>
            </p14:nvContentPartPr>
            <p14:xfrm>
              <a:off x="9116812" y="1043706"/>
              <a:ext cx="5760" cy="12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BA02DA-0A0D-65C9-2DD2-464697534A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08172" y="1034706"/>
                <a:ext cx="2340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BAC9CC3-4AB4-BA54-8907-0F96AB6B3CD9}"/>
              </a:ext>
            </a:extLst>
          </p:cNvPr>
          <p:cNvGrpSpPr/>
          <p:nvPr/>
        </p:nvGrpSpPr>
        <p:grpSpPr>
          <a:xfrm>
            <a:off x="8626132" y="479226"/>
            <a:ext cx="1908720" cy="975240"/>
            <a:chOff x="8626132" y="479226"/>
            <a:chExt cx="1908720" cy="97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3C40657-EBDF-598C-7195-3A212AEC65F1}"/>
                    </a:ext>
                  </a:extLst>
                </p14:cNvPr>
                <p14:cNvContentPartPr/>
                <p14:nvPr/>
              </p14:nvContentPartPr>
              <p14:xfrm>
                <a:off x="8626132" y="810066"/>
                <a:ext cx="181440" cy="246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3C40657-EBDF-598C-7195-3A212AEC65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17492" y="801426"/>
                  <a:ext cx="199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E8A651-3742-7B2C-EC95-D302BB8D1F27}"/>
                    </a:ext>
                  </a:extLst>
                </p14:cNvPr>
                <p14:cNvContentPartPr/>
                <p14:nvPr/>
              </p14:nvContentPartPr>
              <p14:xfrm>
                <a:off x="8836732" y="907986"/>
                <a:ext cx="18360" cy="70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E8A651-3742-7B2C-EC95-D302BB8D1F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28092" y="898986"/>
                  <a:ext cx="36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0E2C0AB-A579-67FE-5F3E-76254A4F6E7A}"/>
                    </a:ext>
                  </a:extLst>
                </p14:cNvPr>
                <p14:cNvContentPartPr/>
                <p14:nvPr/>
              </p14:nvContentPartPr>
              <p14:xfrm>
                <a:off x="8872372" y="807546"/>
                <a:ext cx="16200" cy="36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0E2C0AB-A579-67FE-5F3E-76254A4F6E7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63732" y="798546"/>
                  <a:ext cx="33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1520C0-5BBE-7A1C-D72B-07235AC32516}"/>
                    </a:ext>
                  </a:extLst>
                </p14:cNvPr>
                <p14:cNvContentPartPr/>
                <p14:nvPr/>
              </p14:nvContentPartPr>
              <p14:xfrm>
                <a:off x="8888572" y="856506"/>
                <a:ext cx="90000" cy="138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1520C0-5BBE-7A1C-D72B-07235AC325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79932" y="847506"/>
                  <a:ext cx="107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EB145BB-08FB-694D-A803-393025D17303}"/>
                    </a:ext>
                  </a:extLst>
                </p14:cNvPr>
                <p14:cNvContentPartPr/>
                <p14:nvPr/>
              </p14:nvContentPartPr>
              <p14:xfrm>
                <a:off x="9027892" y="698466"/>
                <a:ext cx="200520" cy="194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EB145BB-08FB-694D-A803-393025D173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18892" y="689826"/>
                  <a:ext cx="2181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52DF02-DE4E-28C5-9D9D-BCB415FF25D3}"/>
                    </a:ext>
                  </a:extLst>
                </p14:cNvPr>
                <p14:cNvContentPartPr/>
                <p14:nvPr/>
              </p14:nvContentPartPr>
              <p14:xfrm>
                <a:off x="9254332" y="551226"/>
                <a:ext cx="78840" cy="311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52DF02-DE4E-28C5-9D9D-BCB415FF25D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45332" y="542586"/>
                  <a:ext cx="964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16DB69-5594-11D9-BA46-95B0D0DF7C7F}"/>
                    </a:ext>
                  </a:extLst>
                </p14:cNvPr>
                <p14:cNvContentPartPr/>
                <p14:nvPr/>
              </p14:nvContentPartPr>
              <p14:xfrm>
                <a:off x="9339292" y="739866"/>
                <a:ext cx="34560" cy="89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16DB69-5594-11D9-BA46-95B0D0DF7C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30652" y="730866"/>
                  <a:ext cx="52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781998-EBC7-619C-D5D4-088908074C13}"/>
                    </a:ext>
                  </a:extLst>
                </p14:cNvPr>
                <p14:cNvContentPartPr/>
                <p14:nvPr/>
              </p14:nvContentPartPr>
              <p14:xfrm>
                <a:off x="9429292" y="708186"/>
                <a:ext cx="69840" cy="1537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781998-EBC7-619C-D5D4-088908074C1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20652" y="699546"/>
                  <a:ext cx="87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9C0112-34AF-DFAF-343F-C66689117D1D}"/>
                    </a:ext>
                  </a:extLst>
                </p14:cNvPr>
                <p14:cNvContentPartPr/>
                <p14:nvPr/>
              </p14:nvContentPartPr>
              <p14:xfrm>
                <a:off x="9607852" y="479226"/>
                <a:ext cx="55800" cy="268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9C0112-34AF-DFAF-343F-C66689117D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98852" y="470586"/>
                  <a:ext cx="734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5AFC11-B663-E697-5572-27BAD5F00112}"/>
                    </a:ext>
                  </a:extLst>
                </p14:cNvPr>
                <p14:cNvContentPartPr/>
                <p14:nvPr/>
              </p14:nvContentPartPr>
              <p14:xfrm>
                <a:off x="9648532" y="634026"/>
                <a:ext cx="78840" cy="105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5AFC11-B663-E697-5572-27BAD5F001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39532" y="625026"/>
                  <a:ext cx="96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FA8997-6C6E-80B0-E434-F080B9B94400}"/>
                    </a:ext>
                  </a:extLst>
                </p14:cNvPr>
                <p14:cNvContentPartPr/>
                <p14:nvPr/>
              </p14:nvContentPartPr>
              <p14:xfrm>
                <a:off x="9795772" y="522426"/>
                <a:ext cx="156960" cy="159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FA8997-6C6E-80B0-E434-F080B9B944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87132" y="513786"/>
                  <a:ext cx="174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9873CAD-FFC7-70C0-E532-DF93CDD88A06}"/>
                    </a:ext>
                  </a:extLst>
                </p14:cNvPr>
                <p14:cNvContentPartPr/>
                <p14:nvPr/>
              </p14:nvContentPartPr>
              <p14:xfrm>
                <a:off x="8913052" y="1309386"/>
                <a:ext cx="160920" cy="102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9873CAD-FFC7-70C0-E532-DF93CDD88A0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04412" y="1300746"/>
                  <a:ext cx="178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4D6941-2434-6B6D-B791-F5A15FCB2024}"/>
                    </a:ext>
                  </a:extLst>
                </p14:cNvPr>
                <p14:cNvContentPartPr/>
                <p14:nvPr/>
              </p14:nvContentPartPr>
              <p14:xfrm>
                <a:off x="9132292" y="1049826"/>
                <a:ext cx="194760" cy="273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4D6941-2434-6B6D-B791-F5A15FCB20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23652" y="1041186"/>
                  <a:ext cx="212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F745F0-E527-94AD-4885-CBF65C14B814}"/>
                    </a:ext>
                  </a:extLst>
                </p14:cNvPr>
                <p14:cNvContentPartPr/>
                <p14:nvPr/>
              </p14:nvContentPartPr>
              <p14:xfrm>
                <a:off x="9456652" y="1149186"/>
                <a:ext cx="109440" cy="106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F745F0-E527-94AD-4885-CBF65C14B8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447652" y="1140546"/>
                  <a:ext cx="127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CEB19F-DE6B-0CC8-BA1B-75F8A909CAB0}"/>
                    </a:ext>
                  </a:extLst>
                </p14:cNvPr>
                <p14:cNvContentPartPr/>
                <p14:nvPr/>
              </p14:nvContentPartPr>
              <p14:xfrm>
                <a:off x="9585532" y="934266"/>
                <a:ext cx="143280" cy="5202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CEB19F-DE6B-0CC8-BA1B-75F8A909CAB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76532" y="925266"/>
                  <a:ext cx="1609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5EAE1D-5F47-5C06-8A7C-576A01877E15}"/>
                    </a:ext>
                  </a:extLst>
                </p14:cNvPr>
                <p14:cNvContentPartPr/>
                <p14:nvPr/>
              </p14:nvContentPartPr>
              <p14:xfrm>
                <a:off x="9934372" y="821946"/>
                <a:ext cx="600480" cy="357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5EAE1D-5F47-5C06-8A7C-576A01877E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25732" y="813306"/>
                  <a:ext cx="61812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BDF7A0-29A2-6ED7-766F-C6F6E8D99320}"/>
              </a:ext>
            </a:extLst>
          </p:cNvPr>
          <p:cNvGrpSpPr/>
          <p:nvPr/>
        </p:nvGrpSpPr>
        <p:grpSpPr>
          <a:xfrm>
            <a:off x="10747612" y="795306"/>
            <a:ext cx="211680" cy="132840"/>
            <a:chOff x="10747612" y="795306"/>
            <a:chExt cx="211680" cy="13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99B937F-C1AF-116D-179C-94801B68F1E0}"/>
                    </a:ext>
                  </a:extLst>
                </p14:cNvPr>
                <p14:cNvContentPartPr/>
                <p14:nvPr/>
              </p14:nvContentPartPr>
              <p14:xfrm>
                <a:off x="10747612" y="863706"/>
                <a:ext cx="18000" cy="64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99B937F-C1AF-116D-179C-94801B68F1E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38972" y="854706"/>
                  <a:ext cx="35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92EB3E2-3F03-6397-AD72-7F7205A755D7}"/>
                    </a:ext>
                  </a:extLst>
                </p14:cNvPr>
                <p14:cNvContentPartPr/>
                <p14:nvPr/>
              </p14:nvContentPartPr>
              <p14:xfrm>
                <a:off x="10816732" y="795306"/>
                <a:ext cx="142560" cy="107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92EB3E2-3F03-6397-AD72-7F7205A755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807732" y="786306"/>
                  <a:ext cx="16020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364921-202F-F5BE-FEE3-3CDF3CD4BADA}"/>
              </a:ext>
            </a:extLst>
          </p:cNvPr>
          <p:cNvGrpSpPr/>
          <p:nvPr/>
        </p:nvGrpSpPr>
        <p:grpSpPr>
          <a:xfrm>
            <a:off x="9358732" y="1668306"/>
            <a:ext cx="454320" cy="213480"/>
            <a:chOff x="9358732" y="1668306"/>
            <a:chExt cx="454320" cy="21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ED1C4A-1FAE-7102-E7B5-296A9D4E2729}"/>
                    </a:ext>
                  </a:extLst>
                </p14:cNvPr>
                <p14:cNvContentPartPr/>
                <p14:nvPr/>
              </p14:nvContentPartPr>
              <p14:xfrm>
                <a:off x="9358732" y="1690266"/>
                <a:ext cx="131040" cy="191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ED1C4A-1FAE-7102-E7B5-296A9D4E27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50092" y="1681626"/>
                  <a:ext cx="148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2A4881-5E28-6D37-69A2-1711123161FB}"/>
                    </a:ext>
                  </a:extLst>
                </p14:cNvPr>
                <p14:cNvContentPartPr/>
                <p14:nvPr/>
              </p14:nvContentPartPr>
              <p14:xfrm>
                <a:off x="9517492" y="1668306"/>
                <a:ext cx="55800" cy="147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2A4881-5E28-6D37-69A2-1711123161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08492" y="1659666"/>
                  <a:ext cx="73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77455EE-A967-CCD1-C6A8-39CFF554FC27}"/>
                    </a:ext>
                  </a:extLst>
                </p14:cNvPr>
                <p14:cNvContentPartPr/>
                <p14:nvPr/>
              </p14:nvContentPartPr>
              <p14:xfrm>
                <a:off x="9589492" y="1672266"/>
                <a:ext cx="223560" cy="118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77455EE-A967-CCD1-C6A8-39CFF554FC2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80492" y="1663266"/>
                  <a:ext cx="24120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599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AF5EB-C831-714D-B828-EB8F1654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56" y="2120833"/>
            <a:ext cx="8503087" cy="26163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A19889D-A400-B914-43B6-CF94B6D53A5D}"/>
              </a:ext>
            </a:extLst>
          </p:cNvPr>
          <p:cNvGrpSpPr/>
          <p:nvPr/>
        </p:nvGrpSpPr>
        <p:grpSpPr>
          <a:xfrm>
            <a:off x="2950610" y="1144247"/>
            <a:ext cx="5974449" cy="2791800"/>
            <a:chOff x="2931292" y="1388946"/>
            <a:chExt cx="6189480" cy="279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4F9463A-0E67-D1F9-20DC-210B5915D240}"/>
                    </a:ext>
                  </a:extLst>
                </p14:cNvPr>
                <p14:cNvContentPartPr/>
                <p14:nvPr/>
              </p14:nvContentPartPr>
              <p14:xfrm>
                <a:off x="6534892" y="1802946"/>
                <a:ext cx="5760" cy="13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4F9463A-0E67-D1F9-20DC-210B5915D24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25676" y="1794306"/>
                  <a:ext cx="24576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2694896-83CC-87FB-7C15-16F234BC57B2}"/>
                    </a:ext>
                  </a:extLst>
                </p14:cNvPr>
                <p14:cNvContentPartPr/>
                <p14:nvPr/>
              </p14:nvContentPartPr>
              <p14:xfrm>
                <a:off x="6482692" y="1599906"/>
                <a:ext cx="113040" cy="493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2694896-83CC-87FB-7C15-16F234BC57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3365" y="1591266"/>
                  <a:ext cx="13132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4297BB2-AF38-5930-8860-38183A2984E3}"/>
                    </a:ext>
                  </a:extLst>
                </p14:cNvPr>
                <p14:cNvContentPartPr/>
                <p14:nvPr/>
              </p14:nvContentPartPr>
              <p14:xfrm>
                <a:off x="6583852" y="1788546"/>
                <a:ext cx="150840" cy="11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4297BB2-AF38-5930-8860-38183A2984E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74518" y="1779906"/>
                  <a:ext cx="169135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19203C-24CE-CC94-CD4A-BDE76A6592B9}"/>
                    </a:ext>
                  </a:extLst>
                </p14:cNvPr>
                <p14:cNvContentPartPr/>
                <p14:nvPr/>
              </p14:nvContentPartPr>
              <p14:xfrm>
                <a:off x="6739372" y="1659306"/>
                <a:ext cx="227160" cy="221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19203C-24CE-CC94-CD4A-BDE76A6592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30420" y="1650306"/>
                  <a:ext cx="245437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91EF1D-E11B-7D57-0B50-6530F0BEF515}"/>
                    </a:ext>
                  </a:extLst>
                </p14:cNvPr>
                <p14:cNvContentPartPr/>
                <p14:nvPr/>
              </p14:nvContentPartPr>
              <p14:xfrm>
                <a:off x="7154092" y="1565706"/>
                <a:ext cx="38160" cy="246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91EF1D-E11B-7D57-0B50-6530F0BEF51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45113" y="1557066"/>
                  <a:ext cx="56492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9C6A67-E0BC-756A-9188-0A4676C6AE3D}"/>
                    </a:ext>
                  </a:extLst>
                </p14:cNvPr>
                <p14:cNvContentPartPr/>
                <p14:nvPr/>
              </p14:nvContentPartPr>
              <p14:xfrm>
                <a:off x="7198372" y="1704666"/>
                <a:ext cx="113760" cy="8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9C6A67-E0BC-756A-9188-0A4676C6AE3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89047" y="1696026"/>
                  <a:ext cx="132036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B192784-B00B-6C9B-83AC-DF95EF5C9E65}"/>
                    </a:ext>
                  </a:extLst>
                </p14:cNvPr>
                <p14:cNvContentPartPr/>
                <p14:nvPr/>
              </p14:nvContentPartPr>
              <p14:xfrm>
                <a:off x="7484572" y="1622586"/>
                <a:ext cx="144720" cy="11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B192784-B00B-6C9B-83AC-DF95EF5C9E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75247" y="1613586"/>
                  <a:ext cx="162996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A5C37D-58C3-D7BF-C4C6-AD23BF7A1CD5}"/>
                    </a:ext>
                  </a:extLst>
                </p14:cNvPr>
                <p14:cNvContentPartPr/>
                <p14:nvPr/>
              </p14:nvContentPartPr>
              <p14:xfrm>
                <a:off x="7653412" y="1454826"/>
                <a:ext cx="172440" cy="21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A5C37D-58C3-D7BF-C4C6-AD23BF7A1CD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44081" y="1446186"/>
                  <a:ext cx="190729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22E8B3-1E30-160C-C0CC-E83748AFB02D}"/>
                    </a:ext>
                  </a:extLst>
                </p14:cNvPr>
                <p14:cNvContentPartPr/>
                <p14:nvPr/>
              </p14:nvContentPartPr>
              <p14:xfrm>
                <a:off x="7820452" y="1388946"/>
                <a:ext cx="26280" cy="9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22E8B3-1E30-160C-C0CC-E83748AFB02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11198" y="1380306"/>
                  <a:ext cx="44417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A16579A-5ED5-94C3-57E5-704368A9A232}"/>
                    </a:ext>
                  </a:extLst>
                </p14:cNvPr>
                <p14:cNvContentPartPr/>
                <p14:nvPr/>
              </p14:nvContentPartPr>
              <p14:xfrm>
                <a:off x="7883812" y="1510986"/>
                <a:ext cx="158040" cy="131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A16579A-5ED5-94C3-57E5-704368A9A2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74472" y="1501986"/>
                  <a:ext cx="176347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C932726-B29D-32AE-86A3-735180B3AA9A}"/>
                    </a:ext>
                  </a:extLst>
                </p14:cNvPr>
                <p14:cNvContentPartPr/>
                <p14:nvPr/>
              </p14:nvContentPartPr>
              <p14:xfrm>
                <a:off x="7855012" y="1406946"/>
                <a:ext cx="184320" cy="15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C932726-B29D-32AE-86A3-735180B3AA9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46075" y="1397946"/>
                  <a:ext cx="202566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CEAFD6A-B53B-E8EC-55FB-88249A91BD4B}"/>
                    </a:ext>
                  </a:extLst>
                </p14:cNvPr>
                <p14:cNvContentPartPr/>
                <p14:nvPr/>
              </p14:nvContentPartPr>
              <p14:xfrm>
                <a:off x="6762052" y="2144226"/>
                <a:ext cx="173880" cy="168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CEAFD6A-B53B-E8EC-55FB-88249A91BD4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53097" y="2135586"/>
                  <a:ext cx="192164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D2FF84-93EB-325B-7113-9371B00D1DC2}"/>
                    </a:ext>
                  </a:extLst>
                </p14:cNvPr>
                <p14:cNvContentPartPr/>
                <p14:nvPr/>
              </p14:nvContentPartPr>
              <p14:xfrm>
                <a:off x="6948532" y="2189226"/>
                <a:ext cx="90720" cy="8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D2FF84-93EB-325B-7113-9371B00D1DC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39199" y="2180226"/>
                  <a:ext cx="109013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FCAF2C-0830-AD77-D02E-39B008D84263}"/>
                    </a:ext>
                  </a:extLst>
                </p14:cNvPr>
                <p14:cNvContentPartPr/>
                <p14:nvPr/>
              </p14:nvContentPartPr>
              <p14:xfrm>
                <a:off x="7027732" y="2021466"/>
                <a:ext cx="131760" cy="135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FCAF2C-0830-AD77-D02E-39B008D842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18774" y="2012466"/>
                  <a:ext cx="15005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6237E0A-72C2-553F-47DF-8A71AD15F38C}"/>
                    </a:ext>
                  </a:extLst>
                </p14:cNvPr>
                <p14:cNvContentPartPr/>
                <p14:nvPr/>
              </p14:nvContentPartPr>
              <p14:xfrm>
                <a:off x="7254892" y="2061066"/>
                <a:ext cx="97200" cy="13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6237E0A-72C2-553F-47DF-8A71AD15F38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245954" y="2052066"/>
                  <a:ext cx="115448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F37EF08-C062-39F4-8AA6-C811F65BE183}"/>
                    </a:ext>
                  </a:extLst>
                </p14:cNvPr>
                <p14:cNvContentPartPr/>
                <p14:nvPr/>
              </p14:nvContentPartPr>
              <p14:xfrm>
                <a:off x="7201972" y="1947666"/>
                <a:ext cx="194400" cy="26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F37EF08-C062-39F4-8AA6-C811F65BE1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193017" y="1939026"/>
                  <a:ext cx="212683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DF3D54E-8799-BEB0-E64A-3FBE873B7C11}"/>
                    </a:ext>
                  </a:extLst>
                </p14:cNvPr>
                <p14:cNvContentPartPr/>
                <p14:nvPr/>
              </p14:nvContentPartPr>
              <p14:xfrm>
                <a:off x="7378012" y="1919586"/>
                <a:ext cx="50040" cy="20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DF3D54E-8799-BEB0-E64A-3FBE873B7C1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369050" y="1910946"/>
                  <a:ext cx="68338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F2E10E-7ADD-C3C7-8103-5D280A154F75}"/>
                    </a:ext>
                  </a:extLst>
                </p14:cNvPr>
                <p14:cNvContentPartPr/>
                <p14:nvPr/>
              </p14:nvContentPartPr>
              <p14:xfrm>
                <a:off x="7468732" y="2040906"/>
                <a:ext cx="130680" cy="67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F2E10E-7ADD-C3C7-8103-5D280A154F7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59797" y="2031906"/>
                  <a:ext cx="148923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5FE63A9-9C83-1E65-25B5-32F8842B0F2B}"/>
                    </a:ext>
                  </a:extLst>
                </p14:cNvPr>
                <p14:cNvContentPartPr/>
                <p14:nvPr/>
              </p14:nvContentPartPr>
              <p14:xfrm>
                <a:off x="7609492" y="1868466"/>
                <a:ext cx="174960" cy="228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FE63A9-9C83-1E65-25B5-32F8842B0F2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600539" y="1859466"/>
                  <a:ext cx="193239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4CE3FF4-72D4-BCF6-B6D8-B284237BEA10}"/>
                    </a:ext>
                  </a:extLst>
                </p14:cNvPr>
                <p14:cNvContentPartPr/>
                <p14:nvPr/>
              </p14:nvContentPartPr>
              <p14:xfrm>
                <a:off x="6402052" y="2503866"/>
                <a:ext cx="184680" cy="338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4CE3FF4-72D4-BCF6-B6D8-B284237BEA1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92744" y="2494866"/>
                  <a:ext cx="202925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499295-565F-E1A4-5B2C-5ED4853A874F}"/>
                    </a:ext>
                  </a:extLst>
                </p14:cNvPr>
                <p14:cNvContentPartPr/>
                <p14:nvPr/>
              </p14:nvContentPartPr>
              <p14:xfrm>
                <a:off x="6369292" y="2652546"/>
                <a:ext cx="163440" cy="17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499295-565F-E1A4-5B2C-5ED4853A874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60336" y="2643546"/>
                  <a:ext cx="181724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1EF0F0A-872B-9F2C-9166-74C2606D7BDE}"/>
                    </a:ext>
                  </a:extLst>
                </p14:cNvPr>
                <p14:cNvContentPartPr/>
                <p14:nvPr/>
              </p14:nvContentPartPr>
              <p14:xfrm>
                <a:off x="7754572" y="2117226"/>
                <a:ext cx="1366200" cy="166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1EF0F0A-872B-9F2C-9166-74C2606D7BD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45623" y="2108226"/>
                  <a:ext cx="1384471" cy="16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D451016-A77A-7911-42FC-A4F723CE69A0}"/>
                    </a:ext>
                  </a:extLst>
                </p14:cNvPr>
                <p14:cNvContentPartPr/>
                <p14:nvPr/>
              </p14:nvContentPartPr>
              <p14:xfrm>
                <a:off x="8783812" y="3643626"/>
                <a:ext cx="150120" cy="207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D451016-A77A-7911-42FC-A4F723CE69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74499" y="3634986"/>
                  <a:ext cx="168373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B2A907-45EF-ECAD-38AC-B6101CAC7FF7}"/>
                    </a:ext>
                  </a:extLst>
                </p14:cNvPr>
                <p14:cNvContentPartPr/>
                <p14:nvPr/>
              </p14:nvContentPartPr>
              <p14:xfrm>
                <a:off x="2931292" y="1894386"/>
                <a:ext cx="3401280" cy="214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B2A907-45EF-ECAD-38AC-B6101CAC7FF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22341" y="1885386"/>
                  <a:ext cx="3419554" cy="21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5E3E54-CF46-C120-6F23-C8B71DE683AC}"/>
                    </a:ext>
                  </a:extLst>
                </p14:cNvPr>
                <p14:cNvContentPartPr/>
                <p14:nvPr/>
              </p14:nvContentPartPr>
              <p14:xfrm>
                <a:off x="3465892" y="3935586"/>
                <a:ext cx="141120" cy="245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5E3E54-CF46-C120-6F23-C8B71DE683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56932" y="3926946"/>
                  <a:ext cx="159413" cy="26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CD9111B-9DFF-17D3-9033-A2422E40C396}"/>
                  </a:ext>
                </a:extLst>
              </p14:cNvPr>
              <p14:cNvContentPartPr/>
              <p14:nvPr/>
            </p14:nvContentPartPr>
            <p14:xfrm>
              <a:off x="5233369" y="4588367"/>
              <a:ext cx="45719" cy="5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CD9111B-9DFF-17D3-9033-A2422E40C39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224520" y="4579727"/>
                <a:ext cx="63785" cy="2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52175D62-EBA9-0385-B4E0-D31F3CC48B95}"/>
              </a:ext>
            </a:extLst>
          </p:cNvPr>
          <p:cNvGrpSpPr/>
          <p:nvPr/>
        </p:nvGrpSpPr>
        <p:grpSpPr>
          <a:xfrm>
            <a:off x="5075330" y="4224047"/>
            <a:ext cx="1637388" cy="332640"/>
            <a:chOff x="5056012" y="4468746"/>
            <a:chExt cx="1696320" cy="3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F3DF5A-4776-B4FE-38D5-A78198DB0F5F}"/>
                    </a:ext>
                  </a:extLst>
                </p14:cNvPr>
                <p14:cNvContentPartPr/>
                <p14:nvPr/>
              </p14:nvContentPartPr>
              <p14:xfrm>
                <a:off x="5056012" y="4620666"/>
                <a:ext cx="123480" cy="150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F3DF5A-4776-B4FE-38D5-A78198DB0F5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47059" y="4612026"/>
                  <a:ext cx="141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390B4E-C171-BE8D-E810-8833879A39D5}"/>
                    </a:ext>
                  </a:extLst>
                </p14:cNvPr>
                <p14:cNvContentPartPr/>
                <p14:nvPr/>
              </p14:nvContentPartPr>
              <p14:xfrm>
                <a:off x="5107492" y="4658826"/>
                <a:ext cx="27360" cy="142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390B4E-C171-BE8D-E810-8833879A39D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098497" y="4650186"/>
                  <a:ext cx="45725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C5C2C23-1CCC-F3D6-6692-2895146F4474}"/>
                    </a:ext>
                  </a:extLst>
                </p14:cNvPr>
                <p14:cNvContentPartPr/>
                <p14:nvPr/>
              </p14:nvContentPartPr>
              <p14:xfrm>
                <a:off x="5318452" y="4652346"/>
                <a:ext cx="153000" cy="130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C5C2C23-1CCC-F3D6-6692-2895146F44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09145" y="4643706"/>
                  <a:ext cx="171241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5E9E1C-068C-C9A6-AAB4-F9AA38C2B993}"/>
                    </a:ext>
                  </a:extLst>
                </p14:cNvPr>
                <p14:cNvContentPartPr/>
                <p14:nvPr/>
              </p14:nvContentPartPr>
              <p14:xfrm>
                <a:off x="5512132" y="4647306"/>
                <a:ext cx="97200" cy="115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5E9E1C-068C-C9A6-AAB4-F9AA38C2B9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02786" y="4638306"/>
                  <a:ext cx="115518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EA0E553-9728-6E66-58B2-6DB64F0626BB}"/>
                    </a:ext>
                  </a:extLst>
                </p14:cNvPr>
                <p14:cNvContentPartPr/>
                <p14:nvPr/>
              </p14:nvContentPartPr>
              <p14:xfrm>
                <a:off x="5587372" y="4509066"/>
                <a:ext cx="143640" cy="219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EA0E553-9728-6E66-58B2-6DB64F0626B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78045" y="4500066"/>
                  <a:ext cx="161921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7D2E2C-2542-8964-BCF8-DA60C8669CC8}"/>
                    </a:ext>
                  </a:extLst>
                </p14:cNvPr>
                <p14:cNvContentPartPr/>
                <p14:nvPr/>
              </p14:nvContentPartPr>
              <p14:xfrm>
                <a:off x="5729932" y="4475226"/>
                <a:ext cx="15120" cy="54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7D2E2C-2542-8964-BCF8-DA60C8669CC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20712" y="4466226"/>
                  <a:ext cx="3319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5BD022-2650-030D-D2D1-0389BB396499}"/>
                    </a:ext>
                  </a:extLst>
                </p14:cNvPr>
                <p14:cNvContentPartPr/>
                <p14:nvPr/>
              </p14:nvContentPartPr>
              <p14:xfrm>
                <a:off x="5738572" y="4597986"/>
                <a:ext cx="92160" cy="86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5BD022-2650-030D-D2D1-0389BB3964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29244" y="4588986"/>
                  <a:ext cx="110443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6D431E-95AF-99ED-D9A9-DEE1AD8BE0FD}"/>
                    </a:ext>
                  </a:extLst>
                </p14:cNvPr>
                <p14:cNvContentPartPr/>
                <p14:nvPr/>
              </p14:nvContentPartPr>
              <p14:xfrm>
                <a:off x="5856652" y="4542186"/>
                <a:ext cx="272520" cy="178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6D431E-95AF-99ED-D9A9-DEE1AD8BE0F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47332" y="4533186"/>
                  <a:ext cx="290787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CD4F244-051D-4D58-4693-16CCDEBEE8EC}"/>
                    </a:ext>
                  </a:extLst>
                </p14:cNvPr>
                <p14:cNvContentPartPr/>
                <p14:nvPr/>
              </p14:nvContentPartPr>
              <p14:xfrm>
                <a:off x="6279652" y="4678986"/>
                <a:ext cx="49320" cy="118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CD4F244-051D-4D58-4693-16CCDEBEE8E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70685" y="4670346"/>
                  <a:ext cx="67628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7A2C79-3474-1202-4B7F-0EC1F63F6003}"/>
                    </a:ext>
                  </a:extLst>
                </p14:cNvPr>
                <p14:cNvContentPartPr/>
                <p14:nvPr/>
              </p14:nvContentPartPr>
              <p14:xfrm>
                <a:off x="6457492" y="4577826"/>
                <a:ext cx="133200" cy="130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7A2C79-3474-1202-4B7F-0EC1F63F600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48537" y="4568826"/>
                  <a:ext cx="151482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7106671-71D1-30D0-9F3B-43ACBF2D9A20}"/>
                    </a:ext>
                  </a:extLst>
                </p14:cNvPr>
                <p14:cNvContentPartPr/>
                <p14:nvPr/>
              </p14:nvContentPartPr>
              <p14:xfrm>
                <a:off x="6580972" y="4610226"/>
                <a:ext cx="66960" cy="8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7106671-71D1-30D0-9F3B-43ACBF2D9A2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71620" y="4601226"/>
                  <a:ext cx="8529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E7908F-80AD-072E-7B53-CEC2CEC32B51}"/>
                    </a:ext>
                  </a:extLst>
                </p14:cNvPr>
                <p14:cNvContentPartPr/>
                <p14:nvPr/>
              </p14:nvContentPartPr>
              <p14:xfrm>
                <a:off x="6642532" y="4468746"/>
                <a:ext cx="109800" cy="163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E7908F-80AD-072E-7B53-CEC2CEC32B5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33569" y="4460106"/>
                  <a:ext cx="12810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ABB0685-C2A0-5FC7-124A-10440677CCCF}"/>
                  </a:ext>
                </a:extLst>
              </p14:cNvPr>
              <p14:cNvContentPartPr/>
              <p14:nvPr/>
            </p14:nvContentPartPr>
            <p14:xfrm>
              <a:off x="7006370" y="4250327"/>
              <a:ext cx="139345" cy="305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ABB0685-C2A0-5FC7-124A-10440677CCC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997728" y="4241327"/>
                <a:ext cx="156988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C636617-D978-1CB0-DAD0-37056C142F9C}"/>
                  </a:ext>
                </a:extLst>
              </p14:cNvPr>
              <p14:cNvContentPartPr/>
              <p14:nvPr/>
            </p14:nvContentPartPr>
            <p14:xfrm>
              <a:off x="4730090" y="4717247"/>
              <a:ext cx="2497085" cy="102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C636617-D978-1CB0-DAD0-37056C142F9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721450" y="4708607"/>
                <a:ext cx="2514726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1BA4DA77-81A8-75EA-0B86-E0FA0AC6DFB1}"/>
              </a:ext>
            </a:extLst>
          </p:cNvPr>
          <p:cNvGrpSpPr/>
          <p:nvPr/>
        </p:nvGrpSpPr>
        <p:grpSpPr>
          <a:xfrm>
            <a:off x="659332" y="497586"/>
            <a:ext cx="1296360" cy="1097640"/>
            <a:chOff x="659332" y="497586"/>
            <a:chExt cx="1296360" cy="109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5B03319-CDAF-4082-FC21-D3AC809E9861}"/>
                    </a:ext>
                  </a:extLst>
                </p14:cNvPr>
                <p14:cNvContentPartPr/>
                <p14:nvPr/>
              </p14:nvContentPartPr>
              <p14:xfrm>
                <a:off x="692812" y="1175106"/>
                <a:ext cx="54720" cy="420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5B03319-CDAF-4082-FC21-D3AC809E986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83812" y="1166466"/>
                  <a:ext cx="723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657F61-D12C-7CB2-5310-3745407E94FF}"/>
                    </a:ext>
                  </a:extLst>
                </p14:cNvPr>
                <p14:cNvContentPartPr/>
                <p14:nvPr/>
              </p14:nvContentPartPr>
              <p14:xfrm>
                <a:off x="659332" y="1040466"/>
                <a:ext cx="227160" cy="307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657F61-D12C-7CB2-5310-3745407E94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0332" y="1031466"/>
                  <a:ext cx="2448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7E5881-AB6B-D559-66EF-D2D5F529B75A}"/>
                    </a:ext>
                  </a:extLst>
                </p14:cNvPr>
                <p14:cNvContentPartPr/>
                <p14:nvPr/>
              </p14:nvContentPartPr>
              <p14:xfrm>
                <a:off x="870292" y="995826"/>
                <a:ext cx="158760" cy="410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7E5881-AB6B-D559-66EF-D2D5F529B75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61292" y="986826"/>
                  <a:ext cx="1764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5452F7-EB9E-7538-7EFC-FF55198345EC}"/>
                    </a:ext>
                  </a:extLst>
                </p14:cNvPr>
                <p14:cNvContentPartPr/>
                <p14:nvPr/>
              </p14:nvContentPartPr>
              <p14:xfrm>
                <a:off x="1083772" y="1009506"/>
                <a:ext cx="37440" cy="248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5452F7-EB9E-7538-7EFC-FF55198345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75132" y="1000506"/>
                  <a:ext cx="55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A2722B1-DE5F-2D34-875B-8203B2FB406E}"/>
                    </a:ext>
                  </a:extLst>
                </p14:cNvPr>
                <p14:cNvContentPartPr/>
                <p14:nvPr/>
              </p14:nvContentPartPr>
              <p14:xfrm>
                <a:off x="1047412" y="802866"/>
                <a:ext cx="197640" cy="220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A2722B1-DE5F-2D34-875B-8203B2FB406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38772" y="794226"/>
                  <a:ext cx="215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B5949F-3243-3611-D08C-EBBA1FDE904B}"/>
                    </a:ext>
                  </a:extLst>
                </p14:cNvPr>
                <p14:cNvContentPartPr/>
                <p14:nvPr/>
              </p14:nvContentPartPr>
              <p14:xfrm>
                <a:off x="1061092" y="918426"/>
                <a:ext cx="221400" cy="299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B5949F-3243-3611-D08C-EBBA1FDE904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52092" y="909786"/>
                  <a:ext cx="239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39A998-A0B7-09F0-E51D-3DC644D9EE1B}"/>
                    </a:ext>
                  </a:extLst>
                </p14:cNvPr>
                <p14:cNvContentPartPr/>
                <p14:nvPr/>
              </p14:nvContentPartPr>
              <p14:xfrm>
                <a:off x="1323172" y="763626"/>
                <a:ext cx="146160" cy="384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39A998-A0B7-09F0-E51D-3DC644D9EE1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14172" y="754986"/>
                  <a:ext cx="163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64C4699-C173-129E-3305-1EC1F8B81E21}"/>
                    </a:ext>
                  </a:extLst>
                </p14:cNvPr>
                <p14:cNvContentPartPr/>
                <p14:nvPr/>
              </p14:nvContentPartPr>
              <p14:xfrm>
                <a:off x="1363492" y="864066"/>
                <a:ext cx="153360" cy="113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64C4699-C173-129E-3305-1EC1F8B81E2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54492" y="855426"/>
                  <a:ext cx="171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684FCB-70B0-C299-B847-AF7F5B79E52F}"/>
                    </a:ext>
                  </a:extLst>
                </p14:cNvPr>
                <p14:cNvContentPartPr/>
                <p14:nvPr/>
              </p14:nvContentPartPr>
              <p14:xfrm>
                <a:off x="1519732" y="702426"/>
                <a:ext cx="117360" cy="305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684FCB-70B0-C299-B847-AF7F5B79E5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511092" y="693426"/>
                  <a:ext cx="1350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C15377D-23EA-567A-C3F8-30B69729D60A}"/>
                    </a:ext>
                  </a:extLst>
                </p14:cNvPr>
                <p14:cNvContentPartPr/>
                <p14:nvPr/>
              </p14:nvContentPartPr>
              <p14:xfrm>
                <a:off x="1727092" y="677226"/>
                <a:ext cx="33840" cy="214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C15377D-23EA-567A-C3F8-30B69729D60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18452" y="668586"/>
                  <a:ext cx="51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E47C771-6881-EBE6-FF36-DC805B1B2723}"/>
                    </a:ext>
                  </a:extLst>
                </p14:cNvPr>
                <p14:cNvContentPartPr/>
                <p14:nvPr/>
              </p14:nvContentPartPr>
              <p14:xfrm>
                <a:off x="1713772" y="497586"/>
                <a:ext cx="194760" cy="272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E47C771-6881-EBE6-FF36-DC805B1B272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05132" y="488586"/>
                  <a:ext cx="212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6A0964-A5ED-8DCD-DD77-920F41C47A43}"/>
                    </a:ext>
                  </a:extLst>
                </p14:cNvPr>
                <p14:cNvContentPartPr/>
                <p14:nvPr/>
              </p14:nvContentPartPr>
              <p14:xfrm>
                <a:off x="1766332" y="715026"/>
                <a:ext cx="189360" cy="169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6A0964-A5ED-8DCD-DD77-920F41C47A4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57692" y="706026"/>
                  <a:ext cx="20700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5807669-0338-82D6-8A8D-5C25426A7FF4}"/>
              </a:ext>
            </a:extLst>
          </p:cNvPr>
          <p:cNvGrpSpPr/>
          <p:nvPr/>
        </p:nvGrpSpPr>
        <p:grpSpPr>
          <a:xfrm>
            <a:off x="1768492" y="1086186"/>
            <a:ext cx="559440" cy="509760"/>
            <a:chOff x="1768492" y="1086186"/>
            <a:chExt cx="559440" cy="50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8A278CC-37EB-12D9-8641-097EA665322A}"/>
                    </a:ext>
                  </a:extLst>
                </p14:cNvPr>
                <p14:cNvContentPartPr/>
                <p14:nvPr/>
              </p14:nvContentPartPr>
              <p14:xfrm>
                <a:off x="1768492" y="1236666"/>
                <a:ext cx="178560" cy="359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8A278CC-37EB-12D9-8641-097EA665322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59852" y="1228026"/>
                  <a:ext cx="1962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A5484F0-C8B7-3889-6C0C-5A245B7B07B9}"/>
                    </a:ext>
                  </a:extLst>
                </p14:cNvPr>
                <p14:cNvContentPartPr/>
                <p14:nvPr/>
              </p14:nvContentPartPr>
              <p14:xfrm>
                <a:off x="1818892" y="1460946"/>
                <a:ext cx="92520" cy="40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A5484F0-C8B7-3889-6C0C-5A245B7B07B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09892" y="1451946"/>
                  <a:ext cx="110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CAA3B18-0E5D-0E2F-29AA-9C5C5826529E}"/>
                    </a:ext>
                  </a:extLst>
                </p14:cNvPr>
                <p14:cNvContentPartPr/>
                <p14:nvPr/>
              </p14:nvContentPartPr>
              <p14:xfrm>
                <a:off x="1989892" y="1193106"/>
                <a:ext cx="154440" cy="281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CAA3B18-0E5D-0E2F-29AA-9C5C5826529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980892" y="1184466"/>
                  <a:ext cx="1720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20417B0-316A-A3BC-1D40-FE79B5C11240}"/>
                    </a:ext>
                  </a:extLst>
                </p14:cNvPr>
                <p14:cNvContentPartPr/>
                <p14:nvPr/>
              </p14:nvContentPartPr>
              <p14:xfrm>
                <a:off x="2187172" y="1086186"/>
                <a:ext cx="140760" cy="305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20417B0-316A-A3BC-1D40-FE79B5C1124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78532" y="1077546"/>
                  <a:ext cx="15840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EEBB597-353B-2BA2-9ED6-A9DB273D0024}"/>
              </a:ext>
            </a:extLst>
          </p:cNvPr>
          <p:cNvGrpSpPr/>
          <p:nvPr/>
        </p:nvGrpSpPr>
        <p:grpSpPr>
          <a:xfrm>
            <a:off x="2554732" y="533586"/>
            <a:ext cx="675720" cy="516240"/>
            <a:chOff x="2554732" y="533586"/>
            <a:chExt cx="67572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DFE2475-0CCE-D576-8579-FC800CFCA627}"/>
                    </a:ext>
                  </a:extLst>
                </p14:cNvPr>
                <p14:cNvContentPartPr/>
                <p14:nvPr/>
              </p14:nvContentPartPr>
              <p14:xfrm>
                <a:off x="2554732" y="812586"/>
                <a:ext cx="190440" cy="221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DFE2475-0CCE-D576-8579-FC800CFCA62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545732" y="803946"/>
                  <a:ext cx="208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6CCD64-702F-354E-B81A-A6474572261F}"/>
                    </a:ext>
                  </a:extLst>
                </p14:cNvPr>
                <p14:cNvContentPartPr/>
                <p14:nvPr/>
              </p14:nvContentPartPr>
              <p14:xfrm>
                <a:off x="2668132" y="896826"/>
                <a:ext cx="24840" cy="153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6CCD64-702F-354E-B81A-A6474572261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59132" y="887826"/>
                  <a:ext cx="424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739B1B-9F02-2E21-F44B-A70102982D47}"/>
                    </a:ext>
                  </a:extLst>
                </p14:cNvPr>
                <p14:cNvContentPartPr/>
                <p14:nvPr/>
              </p14:nvContentPartPr>
              <p14:xfrm>
                <a:off x="2784052" y="618186"/>
                <a:ext cx="208800" cy="366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739B1B-9F02-2E21-F44B-A70102982D4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75412" y="609546"/>
                  <a:ext cx="2264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FD7DA66-A978-AD7A-DB61-5F8E139405AB}"/>
                    </a:ext>
                  </a:extLst>
                </p14:cNvPr>
                <p14:cNvContentPartPr/>
                <p14:nvPr/>
              </p14:nvContentPartPr>
              <p14:xfrm>
                <a:off x="3062692" y="605946"/>
                <a:ext cx="25920" cy="166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FD7DA66-A978-AD7A-DB61-5F8E139405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053692" y="596946"/>
                  <a:ext cx="43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A32BE7C-BD8F-2547-0EF5-37EA56FDC7D4}"/>
                    </a:ext>
                  </a:extLst>
                </p14:cNvPr>
                <p14:cNvContentPartPr/>
                <p14:nvPr/>
              </p14:nvContentPartPr>
              <p14:xfrm>
                <a:off x="3202012" y="533586"/>
                <a:ext cx="28440" cy="232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A32BE7C-BD8F-2547-0EF5-37EA56FDC7D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93012" y="524586"/>
                  <a:ext cx="4608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8231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6DC0B-75C2-D2C7-622A-AB484E72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99" y="0"/>
            <a:ext cx="11847601" cy="6858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F830867-BFEF-40D9-E8D7-5D27A8E36D95}"/>
              </a:ext>
            </a:extLst>
          </p:cNvPr>
          <p:cNvGrpSpPr/>
          <p:nvPr/>
        </p:nvGrpSpPr>
        <p:grpSpPr>
          <a:xfrm>
            <a:off x="1469222" y="121643"/>
            <a:ext cx="9913680" cy="2111760"/>
            <a:chOff x="1469222" y="121643"/>
            <a:chExt cx="9913680" cy="21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E98FE3E-191B-69E3-DEE5-7C2ADBB584E0}"/>
                    </a:ext>
                  </a:extLst>
                </p14:cNvPr>
                <p14:cNvContentPartPr/>
                <p14:nvPr/>
              </p14:nvContentPartPr>
              <p14:xfrm>
                <a:off x="1469222" y="893483"/>
                <a:ext cx="9624240" cy="1339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E98FE3E-191B-69E3-DEE5-7C2ADBB584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0582" y="884483"/>
                  <a:ext cx="9641880" cy="13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D82DBF3-9453-13C5-E1A2-6D3A86F439EC}"/>
                    </a:ext>
                  </a:extLst>
                </p14:cNvPr>
                <p14:cNvContentPartPr/>
                <p14:nvPr/>
              </p14:nvContentPartPr>
              <p14:xfrm>
                <a:off x="1530062" y="872243"/>
                <a:ext cx="9478440" cy="739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D82DBF3-9453-13C5-E1A2-6D3A86F439E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21422" y="863603"/>
                  <a:ext cx="949608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1ACC26-6B91-1B0C-DC7E-A2FE1E2A2AE4}"/>
                    </a:ext>
                  </a:extLst>
                </p14:cNvPr>
                <p14:cNvContentPartPr/>
                <p14:nvPr/>
              </p14:nvContentPartPr>
              <p14:xfrm>
                <a:off x="6364862" y="499643"/>
                <a:ext cx="25920" cy="324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1ACC26-6B91-1B0C-DC7E-A2FE1E2A2A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56222" y="490643"/>
                  <a:ext cx="43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2E27D9-1383-C813-442B-A066EC965BFC}"/>
                    </a:ext>
                  </a:extLst>
                </p14:cNvPr>
                <p14:cNvContentPartPr/>
                <p14:nvPr/>
              </p14:nvContentPartPr>
              <p14:xfrm>
                <a:off x="6224462" y="340883"/>
                <a:ext cx="326520" cy="286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2E27D9-1383-C813-442B-A066EC965B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15462" y="331883"/>
                  <a:ext cx="344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6E237BE-2376-78C5-9F2F-0453CC7664D6}"/>
                    </a:ext>
                  </a:extLst>
                </p14:cNvPr>
                <p14:cNvContentPartPr/>
                <p14:nvPr/>
              </p14:nvContentPartPr>
              <p14:xfrm>
                <a:off x="7570142" y="294083"/>
                <a:ext cx="356760" cy="370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6E237BE-2376-78C5-9F2F-0453CC7664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61142" y="285443"/>
                  <a:ext cx="3744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229CB45-9D86-B57F-B3BC-B174597ED012}"/>
                    </a:ext>
                  </a:extLst>
                </p14:cNvPr>
                <p14:cNvContentPartPr/>
                <p14:nvPr/>
              </p14:nvContentPartPr>
              <p14:xfrm>
                <a:off x="7957502" y="385163"/>
                <a:ext cx="123840" cy="138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229CB45-9D86-B57F-B3BC-B174597ED0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48502" y="376163"/>
                  <a:ext cx="141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01AA89-1FCF-DC4B-E8B3-AF65834D86E5}"/>
                    </a:ext>
                  </a:extLst>
                </p14:cNvPr>
                <p14:cNvContentPartPr/>
                <p14:nvPr/>
              </p14:nvContentPartPr>
              <p14:xfrm>
                <a:off x="8150462" y="258083"/>
                <a:ext cx="456120" cy="241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01AA89-1FCF-DC4B-E8B3-AF65834D86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41822" y="249443"/>
                  <a:ext cx="4737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AA35A6-D572-62A8-A256-68D6AB871FDD}"/>
                    </a:ext>
                  </a:extLst>
                </p14:cNvPr>
                <p14:cNvContentPartPr/>
                <p14:nvPr/>
              </p14:nvContentPartPr>
              <p14:xfrm>
                <a:off x="9029582" y="198683"/>
                <a:ext cx="214200" cy="192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AA35A6-D572-62A8-A256-68D6AB871FD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020582" y="190043"/>
                  <a:ext cx="231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F2571D8-588B-8C18-3D38-13B2C9716BBD}"/>
                    </a:ext>
                  </a:extLst>
                </p14:cNvPr>
                <p14:cNvContentPartPr/>
                <p14:nvPr/>
              </p14:nvContentPartPr>
              <p14:xfrm>
                <a:off x="9227582" y="171683"/>
                <a:ext cx="174240" cy="521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F2571D8-588B-8C18-3D38-13B2C9716B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18942" y="163043"/>
                  <a:ext cx="1918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47104A-3DD4-01D2-239E-61C59D987C11}"/>
                    </a:ext>
                  </a:extLst>
                </p14:cNvPr>
                <p14:cNvContentPartPr/>
                <p14:nvPr/>
              </p14:nvContentPartPr>
              <p14:xfrm>
                <a:off x="5396102" y="956843"/>
                <a:ext cx="117720" cy="318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47104A-3DD4-01D2-239E-61C59D987C1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87102" y="948203"/>
                  <a:ext cx="13536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02E0EEC-AAD7-9CD6-1766-66F71F05E8B9}"/>
                    </a:ext>
                  </a:extLst>
                </p14:cNvPr>
                <p14:cNvContentPartPr/>
                <p14:nvPr/>
              </p14:nvContentPartPr>
              <p14:xfrm>
                <a:off x="8142182" y="998963"/>
                <a:ext cx="154800" cy="340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02E0EEC-AAD7-9CD6-1766-66F71F05E8B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33542" y="990323"/>
                  <a:ext cx="1724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F83AAF-C1C4-BCDC-2BED-487C2783A02F}"/>
                    </a:ext>
                  </a:extLst>
                </p14:cNvPr>
                <p14:cNvContentPartPr/>
                <p14:nvPr/>
              </p14:nvContentPartPr>
              <p14:xfrm>
                <a:off x="8338382" y="402803"/>
                <a:ext cx="1947240" cy="8899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F83AAF-C1C4-BCDC-2BED-487C2783A0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29742" y="394163"/>
                  <a:ext cx="196488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FD1C45-98BB-DB46-F0E4-59DCE210D692}"/>
                    </a:ext>
                  </a:extLst>
                </p14:cNvPr>
                <p14:cNvContentPartPr/>
                <p14:nvPr/>
              </p14:nvContentPartPr>
              <p14:xfrm>
                <a:off x="10351862" y="200483"/>
                <a:ext cx="248400" cy="186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FD1C45-98BB-DB46-F0E4-59DCE210D69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42862" y="191483"/>
                  <a:ext cx="2660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5BB7B7-AB2D-E8EF-45EC-9449350CB176}"/>
                    </a:ext>
                  </a:extLst>
                </p14:cNvPr>
                <p14:cNvContentPartPr/>
                <p14:nvPr/>
              </p14:nvContentPartPr>
              <p14:xfrm>
                <a:off x="10658222" y="279323"/>
                <a:ext cx="83880" cy="93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5BB7B7-AB2D-E8EF-45EC-9449350CB1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649582" y="270323"/>
                  <a:ext cx="101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8B0BF2-B079-9D28-5DB1-8A41064F9BD6}"/>
                    </a:ext>
                  </a:extLst>
                </p14:cNvPr>
                <p14:cNvContentPartPr/>
                <p14:nvPr/>
              </p14:nvContentPartPr>
              <p14:xfrm>
                <a:off x="10833182" y="121643"/>
                <a:ext cx="195480" cy="208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8B0BF2-B079-9D28-5DB1-8A41064F9BD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24542" y="113003"/>
                  <a:ext cx="213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21BC3E9-6E45-7BE9-998A-27FC85FD83D9}"/>
                    </a:ext>
                  </a:extLst>
                </p14:cNvPr>
                <p14:cNvContentPartPr/>
                <p14:nvPr/>
              </p14:nvContentPartPr>
              <p14:xfrm>
                <a:off x="10707542" y="502163"/>
                <a:ext cx="38880" cy="189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21BC3E9-6E45-7BE9-998A-27FC85FD83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98902" y="493163"/>
                  <a:ext cx="565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F798E5-9EB0-FE39-CA1C-D69919EBDD31}"/>
                    </a:ext>
                  </a:extLst>
                </p14:cNvPr>
                <p14:cNvContentPartPr/>
                <p14:nvPr/>
              </p14:nvContentPartPr>
              <p14:xfrm>
                <a:off x="10782062" y="605843"/>
                <a:ext cx="29160" cy="69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F798E5-9EB0-FE39-CA1C-D69919EBDD3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73422" y="596843"/>
                  <a:ext cx="468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877DFD-3085-30EA-840B-B80904B0EF8E}"/>
                    </a:ext>
                  </a:extLst>
                </p14:cNvPr>
                <p14:cNvContentPartPr/>
                <p14:nvPr/>
              </p14:nvContentPartPr>
              <p14:xfrm>
                <a:off x="10890782" y="576683"/>
                <a:ext cx="64800" cy="137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877DFD-3085-30EA-840B-B80904B0EF8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882142" y="568043"/>
                  <a:ext cx="82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42DEEB8-E71F-A9F2-8E1B-7EA028855D7B}"/>
                    </a:ext>
                  </a:extLst>
                </p14:cNvPr>
                <p14:cNvContentPartPr/>
                <p14:nvPr/>
              </p14:nvContentPartPr>
              <p14:xfrm>
                <a:off x="11032262" y="372203"/>
                <a:ext cx="350640" cy="224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42DEEB8-E71F-A9F2-8E1B-7EA028855D7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023622" y="363563"/>
                  <a:ext cx="368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F634A0B-8609-E574-F39E-82E58FA415C2}"/>
                    </a:ext>
                  </a:extLst>
                </p14:cNvPr>
                <p14:cNvContentPartPr/>
                <p14:nvPr/>
              </p14:nvContentPartPr>
              <p14:xfrm>
                <a:off x="3771782" y="1351403"/>
                <a:ext cx="111240" cy="231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F634A0B-8609-E574-F39E-82E58FA415C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62782" y="1342763"/>
                  <a:ext cx="1288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C1F22B-606C-2B2D-4407-AEBF8F1B61B9}"/>
                    </a:ext>
                  </a:extLst>
                </p14:cNvPr>
                <p14:cNvContentPartPr/>
                <p14:nvPr/>
              </p14:nvContentPartPr>
              <p14:xfrm>
                <a:off x="4994342" y="1351763"/>
                <a:ext cx="93240" cy="223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C1F22B-606C-2B2D-4407-AEBF8F1B61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85342" y="1343123"/>
                  <a:ext cx="110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FF2E63-1EBB-738D-048B-C1B94C85BED0}"/>
                    </a:ext>
                  </a:extLst>
                </p14:cNvPr>
                <p14:cNvContentPartPr/>
                <p14:nvPr/>
              </p14:nvContentPartPr>
              <p14:xfrm>
                <a:off x="9687662" y="1565603"/>
                <a:ext cx="66960" cy="200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FF2E63-1EBB-738D-048B-C1B94C85BED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79022" y="1556603"/>
                  <a:ext cx="8460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0766F10-1CAA-F4C2-9536-8EFAF1AD7C7B}"/>
                  </a:ext>
                </a:extLst>
              </p14:cNvPr>
              <p14:cNvContentPartPr/>
              <p14:nvPr/>
            </p14:nvContentPartPr>
            <p14:xfrm>
              <a:off x="3814982" y="1788803"/>
              <a:ext cx="78120" cy="209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0766F10-1CAA-F4C2-9536-8EFAF1AD7C7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06342" y="1779803"/>
                <a:ext cx="95760" cy="2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6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7C6BE-E3BC-EEBA-3843-1BE01186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08" y="644382"/>
            <a:ext cx="8439584" cy="55692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E40D47-23A0-3436-2CD8-146180BA1AC8}"/>
                  </a:ext>
                </a:extLst>
              </p14:cNvPr>
              <p14:cNvContentPartPr/>
              <p14:nvPr/>
            </p14:nvContentPartPr>
            <p14:xfrm>
              <a:off x="7212632" y="3772891"/>
              <a:ext cx="489960" cy="6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E40D47-23A0-3436-2CD8-146180BA1A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3632" y="3763891"/>
                <a:ext cx="50760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9BEFF-4997-55FF-5D48-487FBE29F384}"/>
              </a:ext>
            </a:extLst>
          </p:cNvPr>
          <p:cNvGrpSpPr/>
          <p:nvPr/>
        </p:nvGrpSpPr>
        <p:grpSpPr>
          <a:xfrm>
            <a:off x="7230992" y="4128211"/>
            <a:ext cx="1392120" cy="654480"/>
            <a:chOff x="7230992" y="4128211"/>
            <a:chExt cx="1392120" cy="65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26759B-E442-271D-73B9-F892AB0A1E44}"/>
                    </a:ext>
                  </a:extLst>
                </p14:cNvPr>
                <p14:cNvContentPartPr/>
                <p14:nvPr/>
              </p14:nvContentPartPr>
              <p14:xfrm>
                <a:off x="7230992" y="4271851"/>
                <a:ext cx="39240" cy="177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26759B-E442-271D-73B9-F892AB0A1E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1992" y="4262851"/>
                  <a:ext cx="56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379C4D-BAB4-5679-EE34-22A9E35A18CC}"/>
                    </a:ext>
                  </a:extLst>
                </p14:cNvPr>
                <p14:cNvContentPartPr/>
                <p14:nvPr/>
              </p14:nvContentPartPr>
              <p14:xfrm>
                <a:off x="7236752" y="4154491"/>
                <a:ext cx="108360" cy="180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379C4D-BAB4-5679-EE34-22A9E35A18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28112" y="4145491"/>
                  <a:ext cx="126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B357CC-A819-0B0D-8DC8-3C703D968581}"/>
                    </a:ext>
                  </a:extLst>
                </p14:cNvPr>
                <p14:cNvContentPartPr/>
                <p14:nvPr/>
              </p14:nvContentPartPr>
              <p14:xfrm>
                <a:off x="7371032" y="4269331"/>
                <a:ext cx="14760" cy="10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B357CC-A819-0B0D-8DC8-3C703D9685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62032" y="4260691"/>
                  <a:ext cx="32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2622E6-691F-0EDC-2275-27322DA56322}"/>
                    </a:ext>
                  </a:extLst>
                </p14:cNvPr>
                <p14:cNvContentPartPr/>
                <p14:nvPr/>
              </p14:nvContentPartPr>
              <p14:xfrm>
                <a:off x="7449152" y="4259251"/>
                <a:ext cx="54360" cy="10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2622E6-691F-0EDC-2275-27322DA5632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0512" y="4250611"/>
                  <a:ext cx="72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2338D80-DA6A-231B-8883-0DD0B52F3ABB}"/>
                    </a:ext>
                  </a:extLst>
                </p14:cNvPr>
                <p14:cNvContentPartPr/>
                <p14:nvPr/>
              </p14:nvContentPartPr>
              <p14:xfrm>
                <a:off x="7545632" y="4128211"/>
                <a:ext cx="474840" cy="20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2338D80-DA6A-231B-8883-0DD0B52F3A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36992" y="4119571"/>
                  <a:ext cx="492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5E74BF-36C9-B081-9A77-ECCD10965201}"/>
                    </a:ext>
                  </a:extLst>
                </p14:cNvPr>
                <p14:cNvContentPartPr/>
                <p14:nvPr/>
              </p14:nvContentPartPr>
              <p14:xfrm>
                <a:off x="7543832" y="4537891"/>
                <a:ext cx="113040" cy="24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5E74BF-36C9-B081-9A77-ECCD109652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35192" y="4528891"/>
                  <a:ext cx="1306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AB35A29-88AE-2090-58EB-ABBBBB2D3184}"/>
                    </a:ext>
                  </a:extLst>
                </p14:cNvPr>
                <p14:cNvContentPartPr/>
                <p14:nvPr/>
              </p14:nvContentPartPr>
              <p14:xfrm>
                <a:off x="7711592" y="4487851"/>
                <a:ext cx="152280" cy="131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AB35A29-88AE-2090-58EB-ABBBBB2D318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02952" y="4479211"/>
                  <a:ext cx="169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F32A2F3-CDBF-CF14-DED6-B6CA6B26ACA8}"/>
                    </a:ext>
                  </a:extLst>
                </p14:cNvPr>
                <p14:cNvContentPartPr/>
                <p14:nvPr/>
              </p14:nvContentPartPr>
              <p14:xfrm>
                <a:off x="7874312" y="4485331"/>
                <a:ext cx="105120" cy="28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F32A2F3-CDBF-CF14-DED6-B6CA6B26ACA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65312" y="4476331"/>
                  <a:ext cx="122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926906-35D9-A9B7-8524-3B45CBDFD46C}"/>
                    </a:ext>
                  </a:extLst>
                </p14:cNvPr>
                <p14:cNvContentPartPr/>
                <p14:nvPr/>
              </p14:nvContentPartPr>
              <p14:xfrm>
                <a:off x="8047112" y="4423771"/>
                <a:ext cx="91440" cy="11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926906-35D9-A9B7-8524-3B45CBDFD4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38472" y="4414771"/>
                  <a:ext cx="109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40AB5C-0476-73ED-1159-A111E3CA8B5D}"/>
                    </a:ext>
                  </a:extLst>
                </p14:cNvPr>
                <p14:cNvContentPartPr/>
                <p14:nvPr/>
              </p14:nvContentPartPr>
              <p14:xfrm>
                <a:off x="8159072" y="4319371"/>
                <a:ext cx="464040" cy="174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40AB5C-0476-73ED-1159-A111E3CA8B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50072" y="4310371"/>
                  <a:ext cx="481680" cy="191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A0258D80-1384-8C0B-5B74-C7BEFCB7394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47892" y="2505404"/>
            <a:ext cx="1943200" cy="2286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0F58F3-9953-E154-7E3C-E902D8D43401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3C7CA8"/>
              </a:clrFrom>
              <a:clrTo>
                <a:srgbClr val="3C7CA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856" b="99179" l="9974" r="89770">
                        <a14:foregroundMark x1="58568" y1="3491" x2="43734" y2="2464"/>
                        <a14:foregroundMark x1="43734" y1="2464" x2="28900" y2="9240"/>
                        <a14:foregroundMark x1="28900" y1="9240" x2="14066" y2="30595"/>
                        <a14:foregroundMark x1="14066" y1="30595" x2="10742" y2="45175"/>
                        <a14:foregroundMark x1="10742" y1="45175" x2="14242" y2="50093"/>
                        <a14:foregroundMark x1="10404" y1="67662" x2="8696" y2="67556"/>
                        <a14:foregroundMark x1="6523" y1="78434" x2="4092" y2="85010"/>
                        <a14:foregroundMark x1="4092" y1="85010" x2="28389" y2="95277"/>
                        <a14:foregroundMark x1="28389" y1="95277" x2="31458" y2="99179"/>
                        <a14:backgroundMark x1="16880" y1="6571" x2="12276" y2="8008"/>
                        <a14:backgroundMark x1="35571" y1="58639" x2="40409" y2="58932"/>
                        <a14:backgroundMark x1="40409" y1="58932" x2="35488" y2="60418"/>
                        <a14:backgroundMark x1="20047" y1="97473" x2="12532" y2="99384"/>
                        <a14:backgroundMark x1="12532" y1="99384" x2="0" y2="99384"/>
                        <a14:backgroundMark x1="238" y1="77026" x2="1023" y2="3285"/>
                        <a14:backgroundMark x1="116" y1="88477" x2="163" y2="84100"/>
                        <a14:backgroundMark x1="0" y1="99384" x2="110" y2="89049"/>
                        <a14:backgroundMark x1="1023" y1="3285" x2="9207" y2="205"/>
                        <a14:backgroundMark x1="13299" y1="50719" x2="23274" y2="58111"/>
                        <a14:backgroundMark x1="23274" y1="58111" x2="35806" y2="59548"/>
                        <a14:backgroundMark x1="35806" y1="59548" x2="23274" y2="67146"/>
                        <a14:backgroundMark x1="23274" y1="67146" x2="10486" y2="67762"/>
                        <a14:backgroundMark x1="10486" y1="67762" x2="7928" y2="78645"/>
                        <a14:backgroundMark x1="7928" y1="78645" x2="1790" y2="69815"/>
                        <a14:backgroundMark x1="1790" y1="69815" x2="6905" y2="54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8680" y="3409089"/>
            <a:ext cx="1196929" cy="149080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669557F-5EA2-58A7-2D89-B524DCB7EBA3}"/>
              </a:ext>
            </a:extLst>
          </p:cNvPr>
          <p:cNvGrpSpPr/>
          <p:nvPr/>
        </p:nvGrpSpPr>
        <p:grpSpPr>
          <a:xfrm>
            <a:off x="9530622" y="5092855"/>
            <a:ext cx="1494360" cy="1276200"/>
            <a:chOff x="9530622" y="5092855"/>
            <a:chExt cx="1494360" cy="12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4C5C197-81D1-090B-5A46-28B119B9F3D0}"/>
                    </a:ext>
                  </a:extLst>
                </p14:cNvPr>
                <p14:cNvContentPartPr/>
                <p14:nvPr/>
              </p14:nvContentPartPr>
              <p14:xfrm>
                <a:off x="9649062" y="5169535"/>
                <a:ext cx="76680" cy="256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4C5C197-81D1-090B-5A46-28B119B9F3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40062" y="5160535"/>
                  <a:ext cx="94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4EFC18-3EE1-B9E0-F10A-1CF64252FA83}"/>
                    </a:ext>
                  </a:extLst>
                </p14:cNvPr>
                <p14:cNvContentPartPr/>
                <p14:nvPr/>
              </p14:nvContentPartPr>
              <p14:xfrm>
                <a:off x="9602262" y="5092855"/>
                <a:ext cx="137160" cy="177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4EFC18-3EE1-B9E0-F10A-1CF64252FA8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93262" y="5084215"/>
                  <a:ext cx="154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A9C76BD-D0B3-DCBA-627A-2659A192BFBF}"/>
                    </a:ext>
                  </a:extLst>
                </p14:cNvPr>
                <p14:cNvContentPartPr/>
                <p14:nvPr/>
              </p14:nvContentPartPr>
              <p14:xfrm>
                <a:off x="9584622" y="5718895"/>
                <a:ext cx="16200" cy="13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A9C76BD-D0B3-DCBA-627A-2659A192BF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75622" y="5710255"/>
                  <a:ext cx="338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F17D8FA-51C8-E53F-D1D2-86525808BD0D}"/>
                    </a:ext>
                  </a:extLst>
                </p14:cNvPr>
                <p14:cNvContentPartPr/>
                <p14:nvPr/>
              </p14:nvContentPartPr>
              <p14:xfrm>
                <a:off x="9533142" y="5559415"/>
                <a:ext cx="149760" cy="19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F17D8FA-51C8-E53F-D1D2-86525808BD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24502" y="5550775"/>
                  <a:ext cx="167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241E25-43BE-C2CE-CDFD-F0E790E657D4}"/>
                    </a:ext>
                  </a:extLst>
                </p14:cNvPr>
                <p14:cNvContentPartPr/>
                <p14:nvPr/>
              </p14:nvContentPartPr>
              <p14:xfrm>
                <a:off x="9530622" y="5660215"/>
                <a:ext cx="175680" cy="12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241E25-43BE-C2CE-CDFD-F0E790E657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21982" y="5651575"/>
                  <a:ext cx="193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B08041-E438-3C50-B5EC-6A25DC2B97A2}"/>
                    </a:ext>
                  </a:extLst>
                </p14:cNvPr>
                <p14:cNvContentPartPr/>
                <p14:nvPr/>
              </p14:nvContentPartPr>
              <p14:xfrm>
                <a:off x="9677862" y="5645455"/>
                <a:ext cx="193320" cy="140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B08041-E438-3C50-B5EC-6A25DC2B97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68862" y="5636455"/>
                  <a:ext cx="210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E47052F-BC01-5281-C6CF-AA2A800A92FE}"/>
                    </a:ext>
                  </a:extLst>
                </p14:cNvPr>
                <p14:cNvContentPartPr/>
                <p14:nvPr/>
              </p14:nvContentPartPr>
              <p14:xfrm>
                <a:off x="9873702" y="5402095"/>
                <a:ext cx="311400" cy="312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E47052F-BC01-5281-C6CF-AA2A800A92F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865062" y="5393455"/>
                  <a:ext cx="3290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79AC00-BFC1-494B-D01B-9DB5E23A96A6}"/>
                    </a:ext>
                  </a:extLst>
                </p14:cNvPr>
                <p14:cNvContentPartPr/>
                <p14:nvPr/>
              </p14:nvContentPartPr>
              <p14:xfrm>
                <a:off x="10321182" y="5452135"/>
                <a:ext cx="12600" cy="93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79AC00-BFC1-494B-D01B-9DB5E23A96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12542" y="5443135"/>
                  <a:ext cx="30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B4E9805-2E34-D578-0F27-664BA8931FFD}"/>
                    </a:ext>
                  </a:extLst>
                </p14:cNvPr>
                <p14:cNvContentPartPr/>
                <p14:nvPr/>
              </p14:nvContentPartPr>
              <p14:xfrm>
                <a:off x="10292742" y="5314615"/>
                <a:ext cx="20520" cy="16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B4E9805-2E34-D578-0F27-664BA8931F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83742" y="5305975"/>
                  <a:ext cx="38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00D571-E797-7BF2-37AD-A51D0AF3E32D}"/>
                    </a:ext>
                  </a:extLst>
                </p14:cNvPr>
                <p14:cNvContentPartPr/>
                <p14:nvPr/>
              </p14:nvContentPartPr>
              <p14:xfrm>
                <a:off x="10439262" y="5343055"/>
                <a:ext cx="147600" cy="13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00D571-E797-7BF2-37AD-A51D0AF3E3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30622" y="5334415"/>
                  <a:ext cx="165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366E46E-00C2-0985-4E74-CB2F4066676C}"/>
                    </a:ext>
                  </a:extLst>
                </p14:cNvPr>
                <p14:cNvContentPartPr/>
                <p14:nvPr/>
              </p14:nvContentPartPr>
              <p14:xfrm>
                <a:off x="9956862" y="6013015"/>
                <a:ext cx="132840" cy="10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366E46E-00C2-0985-4E74-CB2F4066676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48222" y="6004375"/>
                  <a:ext cx="1504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8A1D3F2-1BD6-F35B-E65D-702F6D7D0A5A}"/>
                    </a:ext>
                  </a:extLst>
                </p14:cNvPr>
                <p14:cNvContentPartPr/>
                <p14:nvPr/>
              </p14:nvContentPartPr>
              <p14:xfrm>
                <a:off x="10100142" y="5985655"/>
                <a:ext cx="103320" cy="89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8A1D3F2-1BD6-F35B-E65D-702F6D7D0A5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91142" y="5977015"/>
                  <a:ext cx="120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ED6FF3-07A3-252E-51D5-0CF015EA059E}"/>
                    </a:ext>
                  </a:extLst>
                </p14:cNvPr>
                <p14:cNvContentPartPr/>
                <p14:nvPr/>
              </p14:nvContentPartPr>
              <p14:xfrm>
                <a:off x="10343862" y="5767495"/>
                <a:ext cx="75240" cy="209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DED6FF3-07A3-252E-51D5-0CF015EA059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35222" y="5758855"/>
                  <a:ext cx="92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CBB789D-F9EA-DE47-5EA9-B71BBBFD86E0}"/>
                    </a:ext>
                  </a:extLst>
                </p14:cNvPr>
                <p14:cNvContentPartPr/>
                <p14:nvPr/>
              </p14:nvContentPartPr>
              <p14:xfrm>
                <a:off x="10459062" y="5777575"/>
                <a:ext cx="221040" cy="158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CBB789D-F9EA-DE47-5EA9-B71BBBFD86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50422" y="5768935"/>
                  <a:ext cx="238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069B803-96A6-713E-7A0D-57862754AE22}"/>
                    </a:ext>
                  </a:extLst>
                </p14:cNvPr>
                <p14:cNvContentPartPr/>
                <p14:nvPr/>
              </p14:nvContentPartPr>
              <p14:xfrm>
                <a:off x="10664982" y="5613775"/>
                <a:ext cx="114840" cy="201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069B803-96A6-713E-7A0D-57862754AE2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55982" y="5605135"/>
                  <a:ext cx="132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905225-50DB-D2F0-9856-0132B7FE6B1B}"/>
                    </a:ext>
                  </a:extLst>
                </p14:cNvPr>
                <p14:cNvContentPartPr/>
                <p14:nvPr/>
              </p14:nvContentPartPr>
              <p14:xfrm>
                <a:off x="10457982" y="6179695"/>
                <a:ext cx="91800" cy="189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905225-50DB-D2F0-9856-0132B7FE6B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49342" y="6170695"/>
                  <a:ext cx="1094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340546-96BA-26B1-46E5-52AF17A8597B}"/>
                    </a:ext>
                  </a:extLst>
                </p14:cNvPr>
                <p14:cNvContentPartPr/>
                <p14:nvPr/>
              </p14:nvContentPartPr>
              <p14:xfrm>
                <a:off x="10626462" y="6180415"/>
                <a:ext cx="75960" cy="11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340546-96BA-26B1-46E5-52AF17A859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17822" y="6171415"/>
                  <a:ext cx="93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51FC93-A523-29CE-583A-B7C798272BF5}"/>
                    </a:ext>
                  </a:extLst>
                </p14:cNvPr>
                <p14:cNvContentPartPr/>
                <p14:nvPr/>
              </p14:nvContentPartPr>
              <p14:xfrm>
                <a:off x="10746702" y="6089695"/>
                <a:ext cx="129960" cy="142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51FC93-A523-29CE-583A-B7C798272B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37702" y="6080695"/>
                  <a:ext cx="147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16304A-FCFD-38C4-5FD5-222F120FB689}"/>
                    </a:ext>
                  </a:extLst>
                </p14:cNvPr>
                <p14:cNvContentPartPr/>
                <p14:nvPr/>
              </p14:nvContentPartPr>
              <p14:xfrm>
                <a:off x="10906182" y="5914735"/>
                <a:ext cx="58320" cy="228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16304A-FCFD-38C4-5FD5-222F120FB6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897542" y="5906095"/>
                  <a:ext cx="75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9DC6853-07E7-D0DB-AC51-B950F860AE64}"/>
                    </a:ext>
                  </a:extLst>
                </p14:cNvPr>
                <p14:cNvContentPartPr/>
                <p14:nvPr/>
              </p14:nvContentPartPr>
              <p14:xfrm>
                <a:off x="10983942" y="5841295"/>
                <a:ext cx="41040" cy="208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9DC6853-07E7-D0DB-AC51-B950F860AE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75302" y="5832295"/>
                  <a:ext cx="586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45360E0-AB8A-3B4F-F3EA-6315D05FA20E}"/>
              </a:ext>
            </a:extLst>
          </p:cNvPr>
          <p:cNvGrpSpPr/>
          <p:nvPr/>
        </p:nvGrpSpPr>
        <p:grpSpPr>
          <a:xfrm>
            <a:off x="6207542" y="5016563"/>
            <a:ext cx="1069200" cy="1353240"/>
            <a:chOff x="6207542" y="5016563"/>
            <a:chExt cx="1069200" cy="135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08D45E-CEFA-E14A-0C2E-11EB68024ADC}"/>
                    </a:ext>
                  </a:extLst>
                </p14:cNvPr>
                <p14:cNvContentPartPr/>
                <p14:nvPr/>
              </p14:nvContentPartPr>
              <p14:xfrm>
                <a:off x="6547382" y="5041763"/>
                <a:ext cx="86760" cy="857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08D45E-CEFA-E14A-0C2E-11EB68024A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38382" y="5033123"/>
                  <a:ext cx="10440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D7000DA-2985-0661-7CD6-D73A794A80ED}"/>
                    </a:ext>
                  </a:extLst>
                </p14:cNvPr>
                <p14:cNvContentPartPr/>
                <p14:nvPr/>
              </p14:nvContentPartPr>
              <p14:xfrm>
                <a:off x="6496622" y="5052923"/>
                <a:ext cx="154080" cy="10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D7000DA-2985-0661-7CD6-D73A794A80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87622" y="5044283"/>
                  <a:ext cx="171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7F3701-87F1-0964-DAE0-481496970665}"/>
                    </a:ext>
                  </a:extLst>
                </p14:cNvPr>
                <p14:cNvContentPartPr/>
                <p14:nvPr/>
              </p14:nvContentPartPr>
              <p14:xfrm>
                <a:off x="6494822" y="5016563"/>
                <a:ext cx="189720" cy="156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7F3701-87F1-0964-DAE0-4814969706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85822" y="5007923"/>
                  <a:ext cx="207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3469CE-680B-7AF5-6A24-8791A6557B15}"/>
                    </a:ext>
                  </a:extLst>
                </p14:cNvPr>
                <p14:cNvContentPartPr/>
                <p14:nvPr/>
              </p14:nvContentPartPr>
              <p14:xfrm>
                <a:off x="6383582" y="6101603"/>
                <a:ext cx="183240" cy="244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3469CE-680B-7AF5-6A24-8791A6557B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74582" y="6092963"/>
                  <a:ext cx="2008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B0ACE05-9CFE-B344-BD79-74629C8C7169}"/>
                    </a:ext>
                  </a:extLst>
                </p14:cNvPr>
                <p14:cNvContentPartPr/>
                <p14:nvPr/>
              </p14:nvContentPartPr>
              <p14:xfrm>
                <a:off x="6524342" y="5976683"/>
                <a:ext cx="101520" cy="3351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B0ACE05-9CFE-B344-BD79-74629C8C71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15702" y="5967683"/>
                  <a:ext cx="119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4948825-7685-0F08-5CA4-4E9A30A02479}"/>
                    </a:ext>
                  </a:extLst>
                </p14:cNvPr>
                <p14:cNvContentPartPr/>
                <p14:nvPr/>
              </p14:nvContentPartPr>
              <p14:xfrm>
                <a:off x="6731702" y="6128603"/>
                <a:ext cx="3960" cy="18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4948825-7685-0F08-5CA4-4E9A30A024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22702" y="6119963"/>
                  <a:ext cx="21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5EE50DA-74D9-D85D-D8C3-1B5D641A9BF9}"/>
                    </a:ext>
                  </a:extLst>
                </p14:cNvPr>
                <p14:cNvContentPartPr/>
                <p14:nvPr/>
              </p14:nvContentPartPr>
              <p14:xfrm>
                <a:off x="6207542" y="6292763"/>
                <a:ext cx="136080" cy="77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5EE50DA-74D9-D85D-D8C3-1B5D641A9B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98902" y="6283763"/>
                  <a:ext cx="153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084B09B-B96C-27E2-31D2-63D4C4C8E747}"/>
                    </a:ext>
                  </a:extLst>
                </p14:cNvPr>
                <p14:cNvContentPartPr/>
                <p14:nvPr/>
              </p14:nvContentPartPr>
              <p14:xfrm>
                <a:off x="6869222" y="5743043"/>
                <a:ext cx="323280" cy="456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084B09B-B96C-27E2-31D2-63D4C4C8E74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60582" y="5734403"/>
                  <a:ext cx="340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6B3C359-326D-BBD9-43CA-C9A07FA57074}"/>
                    </a:ext>
                  </a:extLst>
                </p14:cNvPr>
                <p14:cNvContentPartPr/>
                <p14:nvPr/>
              </p14:nvContentPartPr>
              <p14:xfrm>
                <a:off x="7228502" y="5840963"/>
                <a:ext cx="48240" cy="127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6B3C359-326D-BBD9-43CA-C9A07FA570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19502" y="5832323"/>
                  <a:ext cx="65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34EAC4-9DDC-3861-7250-8F443851CEC5}"/>
                    </a:ext>
                  </a:extLst>
                </p14:cNvPr>
                <p14:cNvContentPartPr/>
                <p14:nvPr/>
              </p14:nvContentPartPr>
              <p14:xfrm>
                <a:off x="7128062" y="5723603"/>
                <a:ext cx="21600" cy="42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34EAC4-9DDC-3861-7250-8F443851CE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19062" y="5714603"/>
                  <a:ext cx="39240" cy="5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595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AEE13-2EAF-22C4-F2C1-DF33E6A3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33" y="872993"/>
            <a:ext cx="8445934" cy="5112013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A552B713-6C73-B835-3DA4-A8950CAF39DC}"/>
              </a:ext>
            </a:extLst>
          </p:cNvPr>
          <p:cNvGrpSpPr/>
          <p:nvPr/>
        </p:nvGrpSpPr>
        <p:grpSpPr>
          <a:xfrm>
            <a:off x="7261964" y="1068007"/>
            <a:ext cx="644760" cy="285840"/>
            <a:chOff x="7261964" y="1068007"/>
            <a:chExt cx="644760" cy="28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8DADCED-3B1F-7846-32DB-5736B7216F76}"/>
                    </a:ext>
                  </a:extLst>
                </p14:cNvPr>
                <p14:cNvContentPartPr/>
                <p14:nvPr/>
              </p14:nvContentPartPr>
              <p14:xfrm>
                <a:off x="7261964" y="1186447"/>
                <a:ext cx="165240" cy="167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8DADCED-3B1F-7846-32DB-5736B7216F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52964" y="1177447"/>
                  <a:ext cx="182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CE7775D-F021-DCE2-2551-10882EC6D784}"/>
                    </a:ext>
                  </a:extLst>
                </p14:cNvPr>
                <p14:cNvContentPartPr/>
                <p14:nvPr/>
              </p14:nvContentPartPr>
              <p14:xfrm>
                <a:off x="7401284" y="1077367"/>
                <a:ext cx="228960" cy="199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CE7775D-F021-DCE2-2551-10882EC6D78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92284" y="1068727"/>
                  <a:ext cx="2466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BCBB55-704E-EF31-A2BA-D12A5D800719}"/>
                    </a:ext>
                  </a:extLst>
                </p14:cNvPr>
                <p14:cNvContentPartPr/>
                <p14:nvPr/>
              </p14:nvContentPartPr>
              <p14:xfrm>
                <a:off x="7667324" y="1145767"/>
                <a:ext cx="103680" cy="99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CBCBB55-704E-EF31-A2BA-D12A5D8007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58324" y="1136767"/>
                  <a:ext cx="121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1B6C42-905B-CABB-828D-38D5FE8A17D5}"/>
                    </a:ext>
                  </a:extLst>
                </p14:cNvPr>
                <p14:cNvContentPartPr/>
                <p14:nvPr/>
              </p14:nvContentPartPr>
              <p14:xfrm>
                <a:off x="7761644" y="1068007"/>
                <a:ext cx="145080" cy="125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1B6C42-905B-CABB-828D-38D5FE8A17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53004" y="1059007"/>
                  <a:ext cx="16272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362DB5E-E9DD-B0BB-9B7F-141CF91A7D9C}"/>
              </a:ext>
            </a:extLst>
          </p:cNvPr>
          <p:cNvGrpSpPr/>
          <p:nvPr/>
        </p:nvGrpSpPr>
        <p:grpSpPr>
          <a:xfrm>
            <a:off x="8267804" y="1104007"/>
            <a:ext cx="1659960" cy="1147320"/>
            <a:chOff x="8267804" y="1104007"/>
            <a:chExt cx="1659960" cy="11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61795DA-5A30-9D39-6F7F-8722F4D2062D}"/>
                    </a:ext>
                  </a:extLst>
                </p14:cNvPr>
                <p14:cNvContentPartPr/>
                <p14:nvPr/>
              </p14:nvContentPartPr>
              <p14:xfrm>
                <a:off x="8267804" y="1123807"/>
                <a:ext cx="121680" cy="260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61795DA-5A30-9D39-6F7F-8722F4D206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58804" y="1114807"/>
                  <a:ext cx="139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A64CF6A-889E-0440-5DDB-713800456219}"/>
                    </a:ext>
                  </a:extLst>
                </p14:cNvPr>
                <p14:cNvContentPartPr/>
                <p14:nvPr/>
              </p14:nvContentPartPr>
              <p14:xfrm>
                <a:off x="8427284" y="1114807"/>
                <a:ext cx="105120" cy="1476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A64CF6A-889E-0440-5DDB-7138004562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18644" y="1105807"/>
                  <a:ext cx="122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334B872-6064-0694-FEC6-46031FE08D8B}"/>
                    </a:ext>
                  </a:extLst>
                </p14:cNvPr>
                <p14:cNvContentPartPr/>
                <p14:nvPr/>
              </p14:nvContentPartPr>
              <p14:xfrm>
                <a:off x="8552924" y="1147207"/>
                <a:ext cx="77760" cy="55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334B872-6064-0694-FEC6-46031FE08D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44284" y="1138567"/>
                  <a:ext cx="95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3E95CD-F591-0C16-2316-7C8EB944F227}"/>
                    </a:ext>
                  </a:extLst>
                </p14:cNvPr>
                <p14:cNvContentPartPr/>
                <p14:nvPr/>
              </p14:nvContentPartPr>
              <p14:xfrm>
                <a:off x="8679284" y="1104007"/>
                <a:ext cx="144720" cy="117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3E95CD-F591-0C16-2316-7C8EB944F2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70284" y="1095007"/>
                  <a:ext cx="16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712FB69-E97D-8A6F-D563-666EA5346995}"/>
                    </a:ext>
                  </a:extLst>
                </p14:cNvPr>
                <p14:cNvContentPartPr/>
                <p14:nvPr/>
              </p14:nvContentPartPr>
              <p14:xfrm>
                <a:off x="8362124" y="1537807"/>
                <a:ext cx="199800" cy="398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712FB69-E97D-8A6F-D563-666EA53469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53124" y="1529167"/>
                  <a:ext cx="2174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EC9267A-6EA9-6F52-C4BC-CC9297AD08C8}"/>
                    </a:ext>
                  </a:extLst>
                </p14:cNvPr>
                <p14:cNvContentPartPr/>
                <p14:nvPr/>
              </p14:nvContentPartPr>
              <p14:xfrm>
                <a:off x="8635364" y="1564087"/>
                <a:ext cx="236520" cy="213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EC9267A-6EA9-6F52-C4BC-CC9297AD08C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26724" y="1555447"/>
                  <a:ext cx="254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FE5EDD0-020B-6580-3DD5-24822E701D0B}"/>
                    </a:ext>
                  </a:extLst>
                </p14:cNvPr>
                <p14:cNvContentPartPr/>
                <p14:nvPr/>
              </p14:nvContentPartPr>
              <p14:xfrm>
                <a:off x="9097244" y="1338007"/>
                <a:ext cx="214560" cy="456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FE5EDD0-020B-6580-3DD5-24822E701D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88604" y="1329007"/>
                  <a:ext cx="2322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9E6CC94-CA29-7C62-E77B-531846E20313}"/>
                    </a:ext>
                  </a:extLst>
                </p14:cNvPr>
                <p14:cNvContentPartPr/>
                <p14:nvPr/>
              </p14:nvContentPartPr>
              <p14:xfrm>
                <a:off x="9329444" y="1593607"/>
                <a:ext cx="100440" cy="86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9E6CC94-CA29-7C62-E77B-531846E203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20444" y="1584967"/>
                  <a:ext cx="118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6B4C005-7BE1-5729-FF48-95E63CF85AA7}"/>
                    </a:ext>
                  </a:extLst>
                </p14:cNvPr>
                <p14:cNvContentPartPr/>
                <p14:nvPr/>
              </p14:nvContentPartPr>
              <p14:xfrm>
                <a:off x="8871884" y="2054047"/>
                <a:ext cx="203760" cy="197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B4C005-7BE1-5729-FF48-95E63CF85AA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62884" y="2045407"/>
                  <a:ext cx="221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005FB7-6F25-894F-323A-36613AD669E9}"/>
                    </a:ext>
                  </a:extLst>
                </p14:cNvPr>
                <p14:cNvContentPartPr/>
                <p14:nvPr/>
              </p14:nvContentPartPr>
              <p14:xfrm>
                <a:off x="9091844" y="2139007"/>
                <a:ext cx="56520" cy="80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005FB7-6F25-894F-323A-36613AD669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82844" y="2130367"/>
                  <a:ext cx="74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07C81BD-B6E1-376A-39FF-9CA8AD033EFE}"/>
                    </a:ext>
                  </a:extLst>
                </p14:cNvPr>
                <p14:cNvContentPartPr/>
                <p14:nvPr/>
              </p14:nvContentPartPr>
              <p14:xfrm>
                <a:off x="9165284" y="1981687"/>
                <a:ext cx="141840" cy="192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07C81BD-B6E1-376A-39FF-9CA8AD033E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56644" y="1973047"/>
                  <a:ext cx="159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9B77B4E-E04C-2021-A0D1-92E6ED9AF475}"/>
                    </a:ext>
                  </a:extLst>
                </p14:cNvPr>
                <p14:cNvContentPartPr/>
                <p14:nvPr/>
              </p14:nvContentPartPr>
              <p14:xfrm>
                <a:off x="9420164" y="1834087"/>
                <a:ext cx="118080" cy="257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9B77B4E-E04C-2021-A0D1-92E6ED9AF4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11524" y="1825087"/>
                  <a:ext cx="135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F21BDEB-6707-F054-37A2-1BAF3EE6D65E}"/>
                    </a:ext>
                  </a:extLst>
                </p14:cNvPr>
                <p14:cNvContentPartPr/>
                <p14:nvPr/>
              </p14:nvContentPartPr>
              <p14:xfrm>
                <a:off x="9541484" y="1996807"/>
                <a:ext cx="55440" cy="119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F21BDEB-6707-F054-37A2-1BAF3EE6D65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532844" y="1988167"/>
                  <a:ext cx="73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E209EFD-F5AF-B5E1-77BA-0556BED7A349}"/>
                    </a:ext>
                  </a:extLst>
                </p14:cNvPr>
                <p14:cNvContentPartPr/>
                <p14:nvPr/>
              </p14:nvContentPartPr>
              <p14:xfrm>
                <a:off x="9609164" y="1831927"/>
                <a:ext cx="144720" cy="252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E209EFD-F5AF-B5E1-77BA-0556BED7A34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00524" y="1823287"/>
                  <a:ext cx="1623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01D62A8-2212-C5CD-4248-DBC286245BA9}"/>
                    </a:ext>
                  </a:extLst>
                </p14:cNvPr>
                <p14:cNvContentPartPr/>
                <p14:nvPr/>
              </p14:nvContentPartPr>
              <p14:xfrm>
                <a:off x="9730844" y="1974847"/>
                <a:ext cx="7920" cy="60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01D62A8-2212-C5CD-4248-DBC286245BA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22204" y="1965847"/>
                  <a:ext cx="25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E20245D-47F0-FFDF-279D-9FE46FC2BF40}"/>
                    </a:ext>
                  </a:extLst>
                </p14:cNvPr>
                <p14:cNvContentPartPr/>
                <p14:nvPr/>
              </p14:nvContentPartPr>
              <p14:xfrm>
                <a:off x="9791684" y="1801327"/>
                <a:ext cx="136080" cy="288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E20245D-47F0-FFDF-279D-9FE46FC2BF4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82684" y="1792687"/>
                  <a:ext cx="153720" cy="30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540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E0320-502B-0F30-21B4-9239AD20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456" y="1873170"/>
            <a:ext cx="8503087" cy="3111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E966F0-F8B4-1FC4-0909-632A768ACF64}"/>
                  </a:ext>
                </a:extLst>
              </p14:cNvPr>
              <p14:cNvContentPartPr/>
              <p14:nvPr/>
            </p14:nvContentPartPr>
            <p14:xfrm>
              <a:off x="3146742" y="2596975"/>
              <a:ext cx="1121760" cy="48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E966F0-F8B4-1FC4-0909-632A768ACF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7742" y="2588335"/>
                <a:ext cx="113940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F43F942-30E8-CE0E-3F1D-517D5252F249}"/>
              </a:ext>
            </a:extLst>
          </p:cNvPr>
          <p:cNvGrpSpPr/>
          <p:nvPr/>
        </p:nvGrpSpPr>
        <p:grpSpPr>
          <a:xfrm>
            <a:off x="3510702" y="2164975"/>
            <a:ext cx="929880" cy="302400"/>
            <a:chOff x="3510702" y="2164975"/>
            <a:chExt cx="9298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381BA40-5B66-09E2-FF6C-085FD0C2EA19}"/>
                    </a:ext>
                  </a:extLst>
                </p14:cNvPr>
                <p14:cNvContentPartPr/>
                <p14:nvPr/>
              </p14:nvContentPartPr>
              <p14:xfrm>
                <a:off x="3510702" y="2198815"/>
                <a:ext cx="133200" cy="159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381BA40-5B66-09E2-FF6C-085FD0C2EA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01702" y="2189815"/>
                  <a:ext cx="150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D2A853E-CB11-FD82-2567-236B75B26402}"/>
                    </a:ext>
                  </a:extLst>
                </p14:cNvPr>
                <p14:cNvContentPartPr/>
                <p14:nvPr/>
              </p14:nvContentPartPr>
              <p14:xfrm>
                <a:off x="3557502" y="2241295"/>
                <a:ext cx="125280" cy="22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D2A853E-CB11-FD82-2567-236B75B2640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48862" y="2232655"/>
                  <a:ext cx="1429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80AD847-F8F4-D894-0477-00A4B55D152D}"/>
                    </a:ext>
                  </a:extLst>
                </p14:cNvPr>
                <p14:cNvContentPartPr/>
                <p14:nvPr/>
              </p14:nvContentPartPr>
              <p14:xfrm>
                <a:off x="3674502" y="2340655"/>
                <a:ext cx="106200" cy="59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80AD847-F8F4-D894-0477-00A4B55D152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65502" y="2332015"/>
                  <a:ext cx="123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7BB473-0B1A-AE33-603A-1B73637C16DF}"/>
                    </a:ext>
                  </a:extLst>
                </p14:cNvPr>
                <p14:cNvContentPartPr/>
                <p14:nvPr/>
              </p14:nvContentPartPr>
              <p14:xfrm>
                <a:off x="3843702" y="2333815"/>
                <a:ext cx="792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7BB473-0B1A-AE33-603A-1B73637C16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35062" y="2325175"/>
                  <a:ext cx="25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5E3F19-1BBB-8620-387A-ACCEB4E4243A}"/>
                    </a:ext>
                  </a:extLst>
                </p14:cNvPr>
                <p14:cNvContentPartPr/>
                <p14:nvPr/>
              </p14:nvContentPartPr>
              <p14:xfrm>
                <a:off x="3898422" y="2294575"/>
                <a:ext cx="118440" cy="85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5E3F19-1BBB-8620-387A-ACCEB4E4243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89422" y="2285575"/>
                  <a:ext cx="136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2BBC4A-D157-67F2-04DB-81683A1C65CA}"/>
                    </a:ext>
                  </a:extLst>
                </p14:cNvPr>
                <p14:cNvContentPartPr/>
                <p14:nvPr/>
              </p14:nvContentPartPr>
              <p14:xfrm>
                <a:off x="4135662" y="2164975"/>
                <a:ext cx="304920" cy="23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2BBC4A-D157-67F2-04DB-81683A1C65C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26662" y="2155975"/>
                  <a:ext cx="322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3249B1-A483-DF36-F46D-FE236CC514E8}"/>
                    </a:ext>
                  </a:extLst>
                </p14:cNvPr>
                <p14:cNvContentPartPr/>
                <p14:nvPr/>
              </p14:nvContentPartPr>
              <p14:xfrm>
                <a:off x="4104342" y="2222575"/>
                <a:ext cx="141480" cy="70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3249B1-A483-DF36-F46D-FE236CC514E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95702" y="2213575"/>
                  <a:ext cx="15912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AE67D3-8005-CDAF-DA2B-69AB3F5ACCF2}"/>
              </a:ext>
            </a:extLst>
          </p:cNvPr>
          <p:cNvGrpSpPr/>
          <p:nvPr/>
        </p:nvGrpSpPr>
        <p:grpSpPr>
          <a:xfrm>
            <a:off x="4707342" y="2146975"/>
            <a:ext cx="2107800" cy="387000"/>
            <a:chOff x="4707342" y="2146975"/>
            <a:chExt cx="210780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DEB2F5-6324-2B5E-E4D4-EF8E4AF5DDF8}"/>
                    </a:ext>
                  </a:extLst>
                </p14:cNvPr>
                <p14:cNvContentPartPr/>
                <p14:nvPr/>
              </p14:nvContentPartPr>
              <p14:xfrm>
                <a:off x="4707342" y="2173615"/>
                <a:ext cx="101160" cy="22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DEB2F5-6324-2B5E-E4D4-EF8E4AF5DD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98342" y="2164975"/>
                  <a:ext cx="118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AE01493-3059-BC93-7DF0-2B0AD015AF74}"/>
                    </a:ext>
                  </a:extLst>
                </p14:cNvPr>
                <p14:cNvContentPartPr/>
                <p14:nvPr/>
              </p14:nvContentPartPr>
              <p14:xfrm>
                <a:off x="4814622" y="2291695"/>
                <a:ext cx="100440" cy="9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AE01493-3059-BC93-7DF0-2B0AD015AF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05982" y="2283055"/>
                  <a:ext cx="118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E7CE08-CB4F-5607-F1E9-20C627052427}"/>
                    </a:ext>
                  </a:extLst>
                </p14:cNvPr>
                <p14:cNvContentPartPr/>
                <p14:nvPr/>
              </p14:nvContentPartPr>
              <p14:xfrm>
                <a:off x="4925142" y="2322655"/>
                <a:ext cx="77760" cy="55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E7CE08-CB4F-5607-F1E9-20C62705242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16142" y="2313655"/>
                  <a:ext cx="95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BEDF8E-5B05-9904-060B-7ADC2E536F0A}"/>
                    </a:ext>
                  </a:extLst>
                </p14:cNvPr>
                <p14:cNvContentPartPr/>
                <p14:nvPr/>
              </p14:nvContentPartPr>
              <p14:xfrm>
                <a:off x="5043942" y="2242735"/>
                <a:ext cx="418320" cy="115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BEDF8E-5B05-9904-060B-7ADC2E536F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35302" y="2234095"/>
                  <a:ext cx="435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B7007A1-2635-D749-E433-CAABF3FD7DFD}"/>
                    </a:ext>
                  </a:extLst>
                </p14:cNvPr>
                <p14:cNvContentPartPr/>
                <p14:nvPr/>
              </p14:nvContentPartPr>
              <p14:xfrm>
                <a:off x="5668182" y="2146975"/>
                <a:ext cx="97920" cy="29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B7007A1-2635-D749-E433-CAABF3FD7DF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59542" y="2138335"/>
                  <a:ext cx="11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DCAC37-561E-EE5A-6672-4DD5F553CC06}"/>
                    </a:ext>
                  </a:extLst>
                </p14:cNvPr>
                <p14:cNvContentPartPr/>
                <p14:nvPr/>
              </p14:nvContentPartPr>
              <p14:xfrm>
                <a:off x="5860782" y="2320495"/>
                <a:ext cx="222120" cy="9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DCAC37-561E-EE5A-6672-4DD5F553CC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52142" y="2311855"/>
                  <a:ext cx="2397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B93E6A-2D43-002E-B232-A3D106F868A1}"/>
                    </a:ext>
                  </a:extLst>
                </p14:cNvPr>
                <p14:cNvContentPartPr/>
                <p14:nvPr/>
              </p14:nvContentPartPr>
              <p14:xfrm>
                <a:off x="6063462" y="2356855"/>
                <a:ext cx="118440" cy="17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B93E6A-2D43-002E-B232-A3D106F868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054462" y="2347855"/>
                  <a:ext cx="136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4EE53F-F973-C6B6-49C0-FD1A3839D796}"/>
                    </a:ext>
                  </a:extLst>
                </p14:cNvPr>
                <p14:cNvContentPartPr/>
                <p14:nvPr/>
              </p14:nvContentPartPr>
              <p14:xfrm>
                <a:off x="6294942" y="2284855"/>
                <a:ext cx="113040" cy="76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4EE53F-F973-C6B6-49C0-FD1A3839D7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86302" y="2275855"/>
                  <a:ext cx="1306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129AC5-6547-18D5-AD70-B8DB00F7650C}"/>
                    </a:ext>
                  </a:extLst>
                </p14:cNvPr>
                <p14:cNvContentPartPr/>
                <p14:nvPr/>
              </p14:nvContentPartPr>
              <p14:xfrm>
                <a:off x="6397182" y="2306095"/>
                <a:ext cx="417960" cy="8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129AC5-6547-18D5-AD70-B8DB00F7650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388182" y="2297455"/>
                  <a:ext cx="43560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DD513E-9947-479F-BDEE-9E2260D285D6}"/>
              </a:ext>
            </a:extLst>
          </p:cNvPr>
          <p:cNvGrpSpPr/>
          <p:nvPr/>
        </p:nvGrpSpPr>
        <p:grpSpPr>
          <a:xfrm>
            <a:off x="4464404" y="4945207"/>
            <a:ext cx="2137320" cy="850680"/>
            <a:chOff x="4464404" y="4945207"/>
            <a:chExt cx="2137320" cy="85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AA937B1-8E38-31DD-16DD-DBC58B5D9B83}"/>
                    </a:ext>
                  </a:extLst>
                </p14:cNvPr>
                <p14:cNvContentPartPr/>
                <p14:nvPr/>
              </p14:nvContentPartPr>
              <p14:xfrm>
                <a:off x="4506524" y="5256967"/>
                <a:ext cx="50400" cy="2390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AA937B1-8E38-31DD-16DD-DBC58B5D9B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97884" y="5247967"/>
                  <a:ext cx="680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7D0A66-32B3-238C-316B-E3AF0C779322}"/>
                    </a:ext>
                  </a:extLst>
                </p14:cNvPr>
                <p14:cNvContentPartPr/>
                <p14:nvPr/>
              </p14:nvContentPartPr>
              <p14:xfrm>
                <a:off x="4501844" y="5084527"/>
                <a:ext cx="265680" cy="178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7D0A66-32B3-238C-316B-E3AF0C7793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92844" y="5075887"/>
                  <a:ext cx="2833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25F33A0-166E-3112-AC97-251A684833C3}"/>
                    </a:ext>
                  </a:extLst>
                </p14:cNvPr>
                <p14:cNvContentPartPr/>
                <p14:nvPr/>
              </p14:nvContentPartPr>
              <p14:xfrm>
                <a:off x="4556204" y="5152207"/>
                <a:ext cx="276840" cy="18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25F33A0-166E-3112-AC97-251A684833C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47204" y="5143207"/>
                  <a:ext cx="294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E5BF4F7-749A-E5AD-4594-1952B272F787}"/>
                    </a:ext>
                  </a:extLst>
                </p14:cNvPr>
                <p14:cNvContentPartPr/>
                <p14:nvPr/>
              </p14:nvContentPartPr>
              <p14:xfrm>
                <a:off x="4781924" y="5163007"/>
                <a:ext cx="101160" cy="237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E5BF4F7-749A-E5AD-4594-1952B272F78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73284" y="5154367"/>
                  <a:ext cx="1188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4B6224-17B4-DD16-57A1-BFCA9A8DB98D}"/>
                    </a:ext>
                  </a:extLst>
                </p14:cNvPr>
                <p14:cNvContentPartPr/>
                <p14:nvPr/>
              </p14:nvContentPartPr>
              <p14:xfrm>
                <a:off x="4798484" y="5308087"/>
                <a:ext cx="83160" cy="16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4B6224-17B4-DD16-57A1-BFCA9A8DB98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89844" y="5299447"/>
                  <a:ext cx="100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874A17-11AC-47C4-657E-2578EC413DDB}"/>
                    </a:ext>
                  </a:extLst>
                </p14:cNvPr>
                <p14:cNvContentPartPr/>
                <p14:nvPr/>
              </p14:nvContentPartPr>
              <p14:xfrm>
                <a:off x="4971644" y="5166247"/>
                <a:ext cx="150840" cy="175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874A17-11AC-47C4-657E-2578EC413DD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62644" y="5157247"/>
                  <a:ext cx="168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4636FC-892F-112E-45D8-49B2E1C9F943}"/>
                    </a:ext>
                  </a:extLst>
                </p14:cNvPr>
                <p14:cNvContentPartPr/>
                <p14:nvPr/>
              </p14:nvContentPartPr>
              <p14:xfrm>
                <a:off x="5069924" y="5275687"/>
                <a:ext cx="52920" cy="81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4636FC-892F-112E-45D8-49B2E1C9F9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61284" y="5267047"/>
                  <a:ext cx="70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13CE3A-6231-91AD-331E-8AB2FDEB9407}"/>
                    </a:ext>
                  </a:extLst>
                </p14:cNvPr>
                <p14:cNvContentPartPr/>
                <p14:nvPr/>
              </p14:nvContentPartPr>
              <p14:xfrm>
                <a:off x="5468084" y="4945207"/>
                <a:ext cx="658080" cy="337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13CE3A-6231-91AD-331E-8AB2FDEB940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59444" y="4936567"/>
                  <a:ext cx="6757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4C1C8E-93D7-D9DA-6C22-B775EA783EDC}"/>
                    </a:ext>
                  </a:extLst>
                </p14:cNvPr>
                <p14:cNvContentPartPr/>
                <p14:nvPr/>
              </p14:nvContentPartPr>
              <p14:xfrm>
                <a:off x="4464404" y="5272447"/>
                <a:ext cx="1709280" cy="457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4C1C8E-93D7-D9DA-6C22-B775EA783E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455764" y="5263807"/>
                  <a:ext cx="17269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6F2C93-89AB-A482-EE80-8E1922DA3287}"/>
                    </a:ext>
                  </a:extLst>
                </p14:cNvPr>
                <p14:cNvContentPartPr/>
                <p14:nvPr/>
              </p14:nvContentPartPr>
              <p14:xfrm>
                <a:off x="4736204" y="5146447"/>
                <a:ext cx="1865520" cy="64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6F2C93-89AB-A482-EE80-8E1922DA328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27204" y="5137807"/>
                  <a:ext cx="1883160" cy="66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7512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Widescreen</PresentationFormat>
  <Paragraphs>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Rustell (Staff)</dc:creator>
  <cp:lastModifiedBy>Michael Rustell (Staff)</cp:lastModifiedBy>
  <cp:revision>2</cp:revision>
  <dcterms:created xsi:type="dcterms:W3CDTF">2024-05-24T09:37:22Z</dcterms:created>
  <dcterms:modified xsi:type="dcterms:W3CDTF">2024-06-01T13:52:24Z</dcterms:modified>
</cp:coreProperties>
</file>